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8"/>
  </p:notesMasterIdLst>
  <p:sldIdLst>
    <p:sldId id="256" r:id="rId2"/>
    <p:sldId id="257" r:id="rId3"/>
    <p:sldId id="303" r:id="rId4"/>
    <p:sldId id="258" r:id="rId5"/>
    <p:sldId id="260" r:id="rId6"/>
    <p:sldId id="259" r:id="rId7"/>
    <p:sldId id="304" r:id="rId8"/>
    <p:sldId id="266" r:id="rId9"/>
    <p:sldId id="262" r:id="rId10"/>
    <p:sldId id="275" r:id="rId11"/>
    <p:sldId id="263" r:id="rId12"/>
    <p:sldId id="283" r:id="rId13"/>
    <p:sldId id="264" r:id="rId14"/>
    <p:sldId id="261" r:id="rId15"/>
    <p:sldId id="265" r:id="rId16"/>
    <p:sldId id="267" r:id="rId17"/>
    <p:sldId id="268" r:id="rId18"/>
    <p:sldId id="269" r:id="rId19"/>
    <p:sldId id="271" r:id="rId20"/>
    <p:sldId id="270" r:id="rId21"/>
    <p:sldId id="306" r:id="rId22"/>
    <p:sldId id="307" r:id="rId23"/>
    <p:sldId id="305" r:id="rId24"/>
    <p:sldId id="290" r:id="rId25"/>
    <p:sldId id="276" r:id="rId26"/>
    <p:sldId id="289" r:id="rId27"/>
  </p:sldIdLst>
  <p:sldSz cx="9144000" cy="5143500" type="screen16x9"/>
  <p:notesSz cx="6858000" cy="9144000"/>
  <p:embeddedFontLst>
    <p:embeddedFont>
      <p:font typeface="Bebas Neue" panose="020B0604020202020204" charset="0"/>
      <p:regular r:id="rId29"/>
    </p:embeddedFont>
    <p:embeddedFont>
      <p:font typeface="Calibri" panose="020F0502020204030204" pitchFamily="34" charset="0"/>
      <p:regular r:id="rId30"/>
      <p:bold r:id="rId31"/>
      <p:italic r:id="rId32"/>
      <p:boldItalic r:id="rId33"/>
    </p:embeddedFont>
    <p:embeddedFont>
      <p:font typeface="Poppins Medium" panose="020B0604020202020204" charset="0"/>
      <p:regular r:id="rId34"/>
      <p:bold r:id="rId35"/>
      <p:italic r:id="rId36"/>
      <p:boldItalic r:id="rId37"/>
    </p:embeddedFont>
    <p:embeddedFont>
      <p:font typeface="Open Sans" panose="020B0604020202020204" charset="0"/>
      <p:regular r:id="rId38"/>
      <p:bold r:id="rId39"/>
      <p:italic r:id="rId40"/>
      <p:boldItalic r:id="rId41"/>
    </p:embeddedFont>
    <p:embeddedFont>
      <p:font typeface="Lato" panose="020B0604020202020204" charset="0"/>
      <p:regular r:id="rId42"/>
      <p:bold r:id="rId43"/>
      <p:italic r:id="rId44"/>
      <p:boldItalic r:id="rId45"/>
    </p:embeddedFont>
    <p:embeddedFont>
      <p:font typeface="Poppins" panose="020B0604020202020204" charset="0"/>
      <p:regular r:id="rId46"/>
      <p:bold r:id="rId47"/>
      <p:italic r:id="rId48"/>
      <p:boldItalic r:id="rId49"/>
    </p:embeddedFont>
    <p:embeddedFont>
      <p:font typeface="Assistant" panose="020B0604020202020204" charset="-79"/>
      <p:regular r:id="rId50"/>
      <p:bold r:id="rId51"/>
    </p:embeddedFont>
    <p:embeddedFont>
      <p:font typeface="Roboto"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25930-A1F2-4D71-BCDE-F787559276EB}">
  <a:tblStyle styleId="{76F25930-A1F2-4D71-BCDE-F787559276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f7856fd5f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f7856fd5f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0416b248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0416b248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f77d8e6ed2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f77d8e6ed2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00416b248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00416b248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00416b248f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00416b248f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f77d8e6ed2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f77d8e6ed2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00416b248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00416b248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00416b248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00416b248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fd71abadcb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fd71abadcb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fd71abadcb_0_1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fd71abadcb_0_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d71abadcb_0_2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d71abadcb_0_2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77d8e6ed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f77d8e6ed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0416b248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0416b248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0416b248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0416b248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051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7d8e6ed2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77d8e6ed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705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7d8e6ed2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77d8e6ed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7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100416b248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100416b248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fd71abadcb_0_2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fd71abadcb_0_2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fd71abadcb_0_2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fd71abadcb_0_2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77d8e6ed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f77d8e6ed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5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77d8e6ed2_1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f77d8e6ed2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7d8e6ed2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77d8e6ed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77d8e6ed2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77d8e6ed2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77d8e6ed2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77d8e6ed2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9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0416b248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0416b248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11f883e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11f883e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2" name="Google Shape;12;p2"/>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327775" y="1136050"/>
            <a:ext cx="8509800" cy="2180400"/>
          </a:xfrm>
          <a:prstGeom prst="rect">
            <a:avLst/>
          </a:prstGeom>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oboto"/>
              <a:buNone/>
              <a:defRPr sz="4600" b="1">
                <a:solidFill>
                  <a:schemeClr val="lt1"/>
                </a:solidFill>
                <a:latin typeface="Roboto"/>
                <a:ea typeface="Roboto"/>
                <a:cs typeface="Roboto"/>
                <a:sym typeface="Robot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2656975" y="3331500"/>
            <a:ext cx="38718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Font typeface="Roboto"/>
              <a:buNone/>
              <a:defRPr sz="1600">
                <a:solidFill>
                  <a:schemeClr val="lt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814050" y="11541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68225" y="8211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37850" y="9548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874925" y="30813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1052900" y="34143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1874925" y="32807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76716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66137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2"/>
          <p:cNvPicPr preferRelativeResize="0"/>
          <p:nvPr/>
        </p:nvPicPr>
        <p:blipFill rotWithShape="1">
          <a:blip r:embed="rId4">
            <a:alphaModFix/>
          </a:blip>
          <a:srcRect l="4173" t="13326" r="65426" b="58272"/>
          <a:stretch/>
        </p:blipFill>
        <p:spPr>
          <a:xfrm flipH="1">
            <a:off x="5952774" y="-260675"/>
            <a:ext cx="2774026" cy="1805826"/>
          </a:xfrm>
          <a:prstGeom prst="rect">
            <a:avLst/>
          </a:prstGeom>
          <a:noFill/>
          <a:ln>
            <a:noFill/>
          </a:ln>
        </p:spPr>
      </p:pic>
      <p:pic>
        <p:nvPicPr>
          <p:cNvPr id="25" name="Google Shape;25;p2"/>
          <p:cNvPicPr preferRelativeResize="0"/>
          <p:nvPr/>
        </p:nvPicPr>
        <p:blipFill rotWithShape="1">
          <a:blip r:embed="rId4">
            <a:alphaModFix/>
          </a:blip>
          <a:srcRect l="4173" t="13326" r="65426" b="58272"/>
          <a:stretch/>
        </p:blipFill>
        <p:spPr>
          <a:xfrm rot="10800000" flipH="1">
            <a:off x="204200" y="3603351"/>
            <a:ext cx="2681923" cy="17458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92"/>
        <p:cNvGrpSpPr/>
        <p:nvPr/>
      </p:nvGrpSpPr>
      <p:grpSpPr>
        <a:xfrm>
          <a:off x="0" y="0"/>
          <a:ext cx="0" cy="0"/>
          <a:chOff x="0" y="0"/>
          <a:chExt cx="0" cy="0"/>
        </a:xfrm>
      </p:grpSpPr>
      <p:grpSp>
        <p:nvGrpSpPr>
          <p:cNvPr id="193" name="Google Shape;193;p14"/>
          <p:cNvGrpSpPr/>
          <p:nvPr/>
        </p:nvGrpSpPr>
        <p:grpSpPr>
          <a:xfrm>
            <a:off x="-25" y="-50"/>
            <a:ext cx="9144025" cy="5143550"/>
            <a:chOff x="-25" y="-50"/>
            <a:chExt cx="9144025" cy="5143550"/>
          </a:xfrm>
        </p:grpSpPr>
        <p:sp>
          <p:nvSpPr>
            <p:cNvPr id="194" name="Google Shape;194;p14"/>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14"/>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96" name="Google Shape;196;p14"/>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4"/>
          <p:cNvSpPr/>
          <p:nvPr/>
        </p:nvSpPr>
        <p:spPr>
          <a:xfrm rot="10800000" flipH="1">
            <a:off x="7066450" y="171647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10800000" flipH="1">
            <a:off x="7320625" y="204947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10800000" flipH="1">
            <a:off x="8066450" y="191585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txBox="1">
            <a:spLocks noGrp="1"/>
          </p:cNvSpPr>
          <p:nvPr>
            <p:ph type="title"/>
          </p:nvPr>
        </p:nvSpPr>
        <p:spPr>
          <a:xfrm>
            <a:off x="720000" y="429575"/>
            <a:ext cx="6767400" cy="75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14"/>
          <p:cNvSpPr txBox="1">
            <a:spLocks noGrp="1"/>
          </p:cNvSpPr>
          <p:nvPr>
            <p:ph type="body" idx="1"/>
          </p:nvPr>
        </p:nvSpPr>
        <p:spPr>
          <a:xfrm>
            <a:off x="720000" y="1298700"/>
            <a:ext cx="4564200" cy="2546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353535"/>
              </a:buClr>
              <a:buSzPts val="1400"/>
              <a:buFont typeface="Assistant"/>
              <a:buChar char="■"/>
              <a:defRPr sz="1400"/>
            </a:lvl1pPr>
            <a:lvl2pPr marL="914400" lvl="1" indent="-317500" rtl="0">
              <a:lnSpc>
                <a:spcPct val="115000"/>
              </a:lnSpc>
              <a:spcBef>
                <a:spcPts val="0"/>
              </a:spcBef>
              <a:spcAft>
                <a:spcPts val="0"/>
              </a:spcAft>
              <a:buClr>
                <a:srgbClr val="353535"/>
              </a:buClr>
              <a:buSzPts val="1400"/>
              <a:buFont typeface="Assistant"/>
              <a:buChar char="○"/>
              <a:defRPr/>
            </a:lvl2pPr>
            <a:lvl3pPr marL="1371600" lvl="2" indent="-317500" rtl="0">
              <a:lnSpc>
                <a:spcPct val="115000"/>
              </a:lnSpc>
              <a:spcBef>
                <a:spcPts val="0"/>
              </a:spcBef>
              <a:spcAft>
                <a:spcPts val="0"/>
              </a:spcAft>
              <a:buClr>
                <a:srgbClr val="353535"/>
              </a:buClr>
              <a:buSzPts val="1400"/>
              <a:buFont typeface="Assistant"/>
              <a:buChar char="■"/>
              <a:defRPr/>
            </a:lvl3pPr>
            <a:lvl4pPr marL="1828800" lvl="3" indent="-317500" rtl="0">
              <a:lnSpc>
                <a:spcPct val="115000"/>
              </a:lnSpc>
              <a:spcBef>
                <a:spcPts val="0"/>
              </a:spcBef>
              <a:spcAft>
                <a:spcPts val="0"/>
              </a:spcAft>
              <a:buClr>
                <a:srgbClr val="353535"/>
              </a:buClr>
              <a:buSzPts val="1400"/>
              <a:buFont typeface="Assistant"/>
              <a:buChar char="●"/>
              <a:defRPr/>
            </a:lvl4pPr>
            <a:lvl5pPr marL="2286000" lvl="4" indent="-317500" rtl="0">
              <a:lnSpc>
                <a:spcPct val="115000"/>
              </a:lnSpc>
              <a:spcBef>
                <a:spcPts val="0"/>
              </a:spcBef>
              <a:spcAft>
                <a:spcPts val="0"/>
              </a:spcAft>
              <a:buClr>
                <a:srgbClr val="353535"/>
              </a:buClr>
              <a:buSzPts val="1400"/>
              <a:buFont typeface="Assistant"/>
              <a:buChar char="○"/>
              <a:defRPr/>
            </a:lvl5pPr>
            <a:lvl6pPr marL="2743200" lvl="5" indent="-317500" rtl="0">
              <a:lnSpc>
                <a:spcPct val="115000"/>
              </a:lnSpc>
              <a:spcBef>
                <a:spcPts val="0"/>
              </a:spcBef>
              <a:spcAft>
                <a:spcPts val="0"/>
              </a:spcAft>
              <a:buClr>
                <a:srgbClr val="353535"/>
              </a:buClr>
              <a:buSzPts val="1400"/>
              <a:buFont typeface="Assistant"/>
              <a:buChar char="■"/>
              <a:defRPr/>
            </a:lvl6pPr>
            <a:lvl7pPr marL="3200400" lvl="6" indent="-317500" rtl="0">
              <a:lnSpc>
                <a:spcPct val="115000"/>
              </a:lnSpc>
              <a:spcBef>
                <a:spcPts val="0"/>
              </a:spcBef>
              <a:spcAft>
                <a:spcPts val="0"/>
              </a:spcAft>
              <a:buClr>
                <a:srgbClr val="353535"/>
              </a:buClr>
              <a:buSzPts val="1400"/>
              <a:buFont typeface="Assistant"/>
              <a:buChar char="●"/>
              <a:defRPr/>
            </a:lvl7pPr>
            <a:lvl8pPr marL="3657600" lvl="7" indent="-317500" rtl="0">
              <a:lnSpc>
                <a:spcPct val="115000"/>
              </a:lnSpc>
              <a:spcBef>
                <a:spcPts val="0"/>
              </a:spcBef>
              <a:spcAft>
                <a:spcPts val="0"/>
              </a:spcAft>
              <a:buClr>
                <a:srgbClr val="353535"/>
              </a:buClr>
              <a:buSzPts val="1400"/>
              <a:buFont typeface="Assistant"/>
              <a:buChar char="○"/>
              <a:defRPr/>
            </a:lvl8pPr>
            <a:lvl9pPr marL="4114800" lvl="8" indent="-317500" rtl="0">
              <a:lnSpc>
                <a:spcPct val="115000"/>
              </a:lnSpc>
              <a:spcBef>
                <a:spcPts val="0"/>
              </a:spcBef>
              <a:spcAft>
                <a:spcPts val="0"/>
              </a:spcAft>
              <a:buClr>
                <a:srgbClr val="353535"/>
              </a:buClr>
              <a:buSzPts val="1400"/>
              <a:buFont typeface="Assistant"/>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05"/>
        <p:cNvGrpSpPr/>
        <p:nvPr/>
      </p:nvGrpSpPr>
      <p:grpSpPr>
        <a:xfrm>
          <a:off x="0" y="0"/>
          <a:ext cx="0" cy="0"/>
          <a:chOff x="0" y="0"/>
          <a:chExt cx="0" cy="0"/>
        </a:xfrm>
      </p:grpSpPr>
      <p:grpSp>
        <p:nvGrpSpPr>
          <p:cNvPr id="206" name="Google Shape;206;p15"/>
          <p:cNvGrpSpPr/>
          <p:nvPr/>
        </p:nvGrpSpPr>
        <p:grpSpPr>
          <a:xfrm>
            <a:off x="-25" y="-50"/>
            <a:ext cx="9144025" cy="5143550"/>
            <a:chOff x="-25" y="-50"/>
            <a:chExt cx="9144025" cy="5143550"/>
          </a:xfrm>
        </p:grpSpPr>
        <p:sp>
          <p:nvSpPr>
            <p:cNvPr id="207" name="Google Shape;207;p15"/>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15"/>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09" name="Google Shape;209;p15"/>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5"/>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16"/>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16"/>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23" name="Google Shape;223;p16"/>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txBox="1">
            <a:spLocks noGrp="1"/>
          </p:cNvSpPr>
          <p:nvPr>
            <p:ph type="title"/>
          </p:nvPr>
        </p:nvSpPr>
        <p:spPr>
          <a:xfrm>
            <a:off x="1631900" y="1589223"/>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4" name="Google Shape;234;p16"/>
          <p:cNvSpPr txBox="1">
            <a:spLocks noGrp="1"/>
          </p:cNvSpPr>
          <p:nvPr>
            <p:ph type="subTitle" idx="1"/>
          </p:nvPr>
        </p:nvSpPr>
        <p:spPr>
          <a:xfrm>
            <a:off x="3153350" y="223680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2"/>
        <p:cNvGrpSpPr/>
        <p:nvPr/>
      </p:nvGrpSpPr>
      <p:grpSpPr>
        <a:xfrm>
          <a:off x="0" y="0"/>
          <a:ext cx="0" cy="0"/>
          <a:chOff x="0" y="0"/>
          <a:chExt cx="0" cy="0"/>
        </a:xfrm>
      </p:grpSpPr>
      <p:sp>
        <p:nvSpPr>
          <p:cNvPr id="263" name="Google Shape;263;p1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20"/>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20"/>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67" name="Google Shape;267;p20"/>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flipH="1">
            <a:off x="79576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flipH="1">
            <a:off x="79026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flipH="1">
            <a:off x="72045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txBox="1">
            <a:spLocks noGrp="1"/>
          </p:cNvSpPr>
          <p:nvPr>
            <p:ph type="title"/>
          </p:nvPr>
        </p:nvSpPr>
        <p:spPr>
          <a:xfrm>
            <a:off x="720000" y="1971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20"/>
          <p:cNvSpPr txBox="1">
            <a:spLocks noGrp="1"/>
          </p:cNvSpPr>
          <p:nvPr>
            <p:ph type="title" idx="2" hasCustomPrompt="1"/>
          </p:nvPr>
        </p:nvSpPr>
        <p:spPr>
          <a:xfrm>
            <a:off x="762850" y="1454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20"/>
          <p:cNvSpPr txBox="1">
            <a:spLocks noGrp="1"/>
          </p:cNvSpPr>
          <p:nvPr>
            <p:ph type="subTitle" idx="1"/>
          </p:nvPr>
        </p:nvSpPr>
        <p:spPr>
          <a:xfrm>
            <a:off x="720000" y="2417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4" name="Google Shape;274;p20"/>
          <p:cNvSpPr txBox="1">
            <a:spLocks noGrp="1"/>
          </p:cNvSpPr>
          <p:nvPr>
            <p:ph type="title" idx="3"/>
          </p:nvPr>
        </p:nvSpPr>
        <p:spPr>
          <a:xfrm>
            <a:off x="3403801" y="1971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20"/>
          <p:cNvSpPr txBox="1">
            <a:spLocks noGrp="1"/>
          </p:cNvSpPr>
          <p:nvPr>
            <p:ph type="title" idx="4" hasCustomPrompt="1"/>
          </p:nvPr>
        </p:nvSpPr>
        <p:spPr>
          <a:xfrm>
            <a:off x="3425225" y="1454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20"/>
          <p:cNvSpPr txBox="1">
            <a:spLocks noGrp="1"/>
          </p:cNvSpPr>
          <p:nvPr>
            <p:ph type="subTitle" idx="5"/>
          </p:nvPr>
        </p:nvSpPr>
        <p:spPr>
          <a:xfrm>
            <a:off x="3403800" y="2417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7" name="Google Shape;277;p20"/>
          <p:cNvSpPr txBox="1">
            <a:spLocks noGrp="1"/>
          </p:cNvSpPr>
          <p:nvPr>
            <p:ph type="title" idx="6"/>
          </p:nvPr>
        </p:nvSpPr>
        <p:spPr>
          <a:xfrm>
            <a:off x="6087600" y="1971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20"/>
          <p:cNvSpPr txBox="1">
            <a:spLocks noGrp="1"/>
          </p:cNvSpPr>
          <p:nvPr>
            <p:ph type="title" idx="7" hasCustomPrompt="1"/>
          </p:nvPr>
        </p:nvSpPr>
        <p:spPr>
          <a:xfrm>
            <a:off x="6087600" y="1454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20"/>
          <p:cNvSpPr txBox="1">
            <a:spLocks noGrp="1"/>
          </p:cNvSpPr>
          <p:nvPr>
            <p:ph type="subTitle" idx="8"/>
          </p:nvPr>
        </p:nvSpPr>
        <p:spPr>
          <a:xfrm>
            <a:off x="6087600" y="2417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0" name="Google Shape;280;p20"/>
          <p:cNvSpPr txBox="1">
            <a:spLocks noGrp="1"/>
          </p:cNvSpPr>
          <p:nvPr>
            <p:ph type="title" idx="9"/>
          </p:nvPr>
        </p:nvSpPr>
        <p:spPr>
          <a:xfrm>
            <a:off x="720000" y="3608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1" name="Google Shape;281;p20"/>
          <p:cNvSpPr txBox="1">
            <a:spLocks noGrp="1"/>
          </p:cNvSpPr>
          <p:nvPr>
            <p:ph type="title" idx="13" hasCustomPrompt="1"/>
          </p:nvPr>
        </p:nvSpPr>
        <p:spPr>
          <a:xfrm>
            <a:off x="720000" y="30632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2" name="Google Shape;282;p20"/>
          <p:cNvSpPr txBox="1">
            <a:spLocks noGrp="1"/>
          </p:cNvSpPr>
          <p:nvPr>
            <p:ph type="subTitle" idx="14"/>
          </p:nvPr>
        </p:nvSpPr>
        <p:spPr>
          <a:xfrm>
            <a:off x="720000" y="4054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20"/>
          <p:cNvSpPr txBox="1">
            <a:spLocks noGrp="1"/>
          </p:cNvSpPr>
          <p:nvPr>
            <p:ph type="title" idx="15"/>
          </p:nvPr>
        </p:nvSpPr>
        <p:spPr>
          <a:xfrm>
            <a:off x="3403801" y="3608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4" name="Google Shape;284;p20"/>
          <p:cNvSpPr txBox="1">
            <a:spLocks noGrp="1"/>
          </p:cNvSpPr>
          <p:nvPr>
            <p:ph type="title" idx="16" hasCustomPrompt="1"/>
          </p:nvPr>
        </p:nvSpPr>
        <p:spPr>
          <a:xfrm>
            <a:off x="3425225" y="30632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5" name="Google Shape;285;p20"/>
          <p:cNvSpPr txBox="1">
            <a:spLocks noGrp="1"/>
          </p:cNvSpPr>
          <p:nvPr>
            <p:ph type="subTitle" idx="17"/>
          </p:nvPr>
        </p:nvSpPr>
        <p:spPr>
          <a:xfrm>
            <a:off x="3403800" y="4054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6" name="Google Shape;286;p20"/>
          <p:cNvSpPr txBox="1">
            <a:spLocks noGrp="1"/>
          </p:cNvSpPr>
          <p:nvPr>
            <p:ph type="title" idx="18"/>
          </p:nvPr>
        </p:nvSpPr>
        <p:spPr>
          <a:xfrm>
            <a:off x="6087600" y="3608375"/>
            <a:ext cx="249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7" name="Google Shape;287;p20"/>
          <p:cNvSpPr txBox="1">
            <a:spLocks noGrp="1"/>
          </p:cNvSpPr>
          <p:nvPr>
            <p:ph type="title" idx="19" hasCustomPrompt="1"/>
          </p:nvPr>
        </p:nvSpPr>
        <p:spPr>
          <a:xfrm>
            <a:off x="6087600" y="30632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8" name="Google Shape;288;p20"/>
          <p:cNvSpPr txBox="1">
            <a:spLocks noGrp="1"/>
          </p:cNvSpPr>
          <p:nvPr>
            <p:ph type="subTitle" idx="20"/>
          </p:nvPr>
        </p:nvSpPr>
        <p:spPr>
          <a:xfrm>
            <a:off x="6087600" y="4054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20"/>
          <p:cNvSpPr txBox="1">
            <a:spLocks noGrp="1"/>
          </p:cNvSpPr>
          <p:nvPr>
            <p:ph type="title" idx="21"/>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290"/>
        <p:cNvGrpSpPr/>
        <p:nvPr/>
      </p:nvGrpSpPr>
      <p:grpSpPr>
        <a:xfrm>
          <a:off x="0" y="0"/>
          <a:ext cx="0" cy="0"/>
          <a:chOff x="0" y="0"/>
          <a:chExt cx="0" cy="0"/>
        </a:xfrm>
      </p:grpSpPr>
      <p:sp>
        <p:nvSpPr>
          <p:cNvPr id="291" name="Google Shape;291;p21"/>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21"/>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293" name="Google Shape;293;p21"/>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715100" y="38538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969275" y="35208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1715100" y="365442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txBox="1">
            <a:spLocks noGrp="1"/>
          </p:cNvSpPr>
          <p:nvPr>
            <p:ph type="title"/>
          </p:nvPr>
        </p:nvSpPr>
        <p:spPr>
          <a:xfrm>
            <a:off x="2290025" y="3118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04" name="Google Shape;304;p21"/>
          <p:cNvSpPr txBox="1">
            <a:spLocks noGrp="1"/>
          </p:cNvSpPr>
          <p:nvPr>
            <p:ph type="subTitle" idx="1"/>
          </p:nvPr>
        </p:nvSpPr>
        <p:spPr>
          <a:xfrm>
            <a:off x="1458125" y="156955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305"/>
        <p:cNvGrpSpPr/>
        <p:nvPr/>
      </p:nvGrpSpPr>
      <p:grpSpPr>
        <a:xfrm>
          <a:off x="0" y="0"/>
          <a:ext cx="0" cy="0"/>
          <a:chOff x="0" y="0"/>
          <a:chExt cx="0" cy="0"/>
        </a:xfrm>
      </p:grpSpPr>
      <p:sp>
        <p:nvSpPr>
          <p:cNvPr id="306" name="Google Shape;306;p22"/>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22"/>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308" name="Google Shape;308;p22"/>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flipH="1">
            <a:off x="8248850" y="1903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flipH="1">
            <a:off x="8193875" y="1570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flipH="1">
            <a:off x="7495750" y="1704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rot="10800000" flipH="1">
            <a:off x="1073100" y="39905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rot="10800000" flipH="1">
            <a:off x="1327275" y="43235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rot="10800000" flipH="1">
            <a:off x="2073100" y="41899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txBox="1">
            <a:spLocks noGrp="1"/>
          </p:cNvSpPr>
          <p:nvPr>
            <p:ph type="subTitle" idx="1"/>
          </p:nvPr>
        </p:nvSpPr>
        <p:spPr>
          <a:xfrm>
            <a:off x="720000" y="2237325"/>
            <a:ext cx="5181000" cy="97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2"/>
          <p:cNvSpPr txBox="1">
            <a:spLocks noGrp="1"/>
          </p:cNvSpPr>
          <p:nvPr>
            <p:ph type="title"/>
          </p:nvPr>
        </p:nvSpPr>
        <p:spPr>
          <a:xfrm>
            <a:off x="720000" y="163565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_1">
    <p:bg>
      <p:bgPr>
        <a:blipFill>
          <a:blip r:embed="rId2">
            <a:alphaModFix/>
          </a:blip>
          <a:stretch>
            <a:fillRect/>
          </a:stretch>
        </a:blipFill>
        <a:effectLst/>
      </p:bgPr>
    </p:bg>
    <p:spTree>
      <p:nvGrpSpPr>
        <p:cNvPr id="1" name="Shape 332"/>
        <p:cNvGrpSpPr/>
        <p:nvPr/>
      </p:nvGrpSpPr>
      <p:grpSpPr>
        <a:xfrm>
          <a:off x="0" y="0"/>
          <a:ext cx="0" cy="0"/>
          <a:chOff x="0" y="0"/>
          <a:chExt cx="0" cy="0"/>
        </a:xfrm>
      </p:grpSpPr>
      <p:grpSp>
        <p:nvGrpSpPr>
          <p:cNvPr id="333" name="Google Shape;333;p24"/>
          <p:cNvGrpSpPr/>
          <p:nvPr/>
        </p:nvGrpSpPr>
        <p:grpSpPr>
          <a:xfrm>
            <a:off x="-91525" y="-56375"/>
            <a:ext cx="9310674" cy="5199874"/>
            <a:chOff x="-91525" y="-56375"/>
            <a:chExt cx="9310674" cy="5199874"/>
          </a:xfrm>
        </p:grpSpPr>
        <p:sp>
          <p:nvSpPr>
            <p:cNvPr id="334" name="Google Shape;334;p24"/>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24"/>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336" name="Google Shape;336;p24"/>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4"/>
          <p:cNvSpPr/>
          <p:nvPr/>
        </p:nvSpPr>
        <p:spPr>
          <a:xfrm flipH="1">
            <a:off x="7664975" y="1903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flipH="1">
            <a:off x="7610000" y="1570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flipH="1">
            <a:off x="6911875" y="1704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rot="10800000" flipH="1">
            <a:off x="1073100" y="39905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rot="10800000" flipH="1">
            <a:off x="1327275" y="43235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rot="10800000" flipH="1">
            <a:off x="2073100" y="41899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txBox="1">
            <a:spLocks noGrp="1"/>
          </p:cNvSpPr>
          <p:nvPr>
            <p:ph type="subTitle" idx="1"/>
          </p:nvPr>
        </p:nvSpPr>
        <p:spPr>
          <a:xfrm>
            <a:off x="3808025" y="2339575"/>
            <a:ext cx="3577200" cy="74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7" name="Google Shape;347;p24"/>
          <p:cNvSpPr txBox="1">
            <a:spLocks noGrp="1"/>
          </p:cNvSpPr>
          <p:nvPr>
            <p:ph type="title"/>
          </p:nvPr>
        </p:nvSpPr>
        <p:spPr>
          <a:xfrm>
            <a:off x="3808025" y="1724475"/>
            <a:ext cx="467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_1_2">
    <p:bg>
      <p:bgPr>
        <a:blipFill>
          <a:blip r:embed="rId2">
            <a:alphaModFix/>
          </a:blip>
          <a:stretch>
            <a:fillRect/>
          </a:stretch>
        </a:blipFill>
        <a:effectLst/>
      </p:bgPr>
    </p:bg>
    <p:spTree>
      <p:nvGrpSpPr>
        <p:cNvPr id="1" name="Shape 348"/>
        <p:cNvGrpSpPr/>
        <p:nvPr/>
      </p:nvGrpSpPr>
      <p:grpSpPr>
        <a:xfrm>
          <a:off x="0" y="0"/>
          <a:ext cx="0" cy="0"/>
          <a:chOff x="0" y="0"/>
          <a:chExt cx="0" cy="0"/>
        </a:xfrm>
      </p:grpSpPr>
      <p:grpSp>
        <p:nvGrpSpPr>
          <p:cNvPr id="349" name="Google Shape;349;p25"/>
          <p:cNvGrpSpPr/>
          <p:nvPr/>
        </p:nvGrpSpPr>
        <p:grpSpPr>
          <a:xfrm>
            <a:off x="-91525" y="-56375"/>
            <a:ext cx="9310674" cy="5199874"/>
            <a:chOff x="-91525" y="-56375"/>
            <a:chExt cx="9310674" cy="5199874"/>
          </a:xfrm>
        </p:grpSpPr>
        <p:sp>
          <p:nvSpPr>
            <p:cNvPr id="350" name="Google Shape;350;p25"/>
            <p:cNvSpPr/>
            <p:nvPr/>
          </p:nvSpPr>
          <p:spPr>
            <a:xfrm>
              <a:off x="-91525" y="-39125"/>
              <a:ext cx="9251400" cy="5182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25"/>
            <p:cNvPicPr preferRelativeResize="0"/>
            <p:nvPr/>
          </p:nvPicPr>
          <p:blipFill rotWithShape="1">
            <a:blip r:embed="rId3">
              <a:alphaModFix amt="17000"/>
            </a:blip>
            <a:srcRect l="8608" t="21534" r="12264" b="14584"/>
            <a:stretch/>
          </p:blipFill>
          <p:spPr>
            <a:xfrm>
              <a:off x="-91525" y="-56375"/>
              <a:ext cx="9310674" cy="5199874"/>
            </a:xfrm>
            <a:prstGeom prst="rect">
              <a:avLst/>
            </a:prstGeom>
            <a:noFill/>
            <a:ln>
              <a:noFill/>
            </a:ln>
          </p:spPr>
        </p:pic>
        <p:sp>
          <p:nvSpPr>
            <p:cNvPr id="352" name="Google Shape;352;p25"/>
            <p:cNvSpPr/>
            <p:nvPr/>
          </p:nvSpPr>
          <p:spPr>
            <a:xfrm>
              <a:off x="327775"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5"/>
          <p:cNvSpPr/>
          <p:nvPr/>
        </p:nvSpPr>
        <p:spPr>
          <a:xfrm flipH="1">
            <a:off x="1801025" y="15683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flipH="1">
            <a:off x="1746050" y="12353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flipH="1">
            <a:off x="1047925" y="13690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rot="10800000" flipH="1">
            <a:off x="1269900" y="38593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rot="10800000" flipH="1">
            <a:off x="1524075" y="41923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rot="10800000" flipH="1">
            <a:off x="2269900" y="40587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rot="10800000">
            <a:off x="4438750" y="36459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rot="10800000">
            <a:off x="4383775" y="39789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rot="10800000">
            <a:off x="3685650" y="38452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txBox="1">
            <a:spLocks noGrp="1"/>
          </p:cNvSpPr>
          <p:nvPr>
            <p:ph type="subTitle" idx="1"/>
          </p:nvPr>
        </p:nvSpPr>
        <p:spPr>
          <a:xfrm>
            <a:off x="1391725" y="2339575"/>
            <a:ext cx="3117600" cy="740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3" name="Google Shape;363;p25"/>
          <p:cNvSpPr txBox="1">
            <a:spLocks noGrp="1"/>
          </p:cNvSpPr>
          <p:nvPr>
            <p:ph type="title"/>
          </p:nvPr>
        </p:nvSpPr>
        <p:spPr>
          <a:xfrm>
            <a:off x="932150" y="1724475"/>
            <a:ext cx="35772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364"/>
        <p:cNvGrpSpPr/>
        <p:nvPr/>
      </p:nvGrpSpPr>
      <p:grpSpPr>
        <a:xfrm>
          <a:off x="0" y="0"/>
          <a:ext cx="0" cy="0"/>
          <a:chOff x="0" y="0"/>
          <a:chExt cx="0" cy="0"/>
        </a:xfrm>
      </p:grpSpPr>
      <p:sp>
        <p:nvSpPr>
          <p:cNvPr id="365" name="Google Shape;365;p26"/>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26"/>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367" name="Google Shape;367;p26"/>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flipH="1">
            <a:off x="81411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flipH="1">
            <a:off x="80861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flipH="1">
            <a:off x="73880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rot="10800000" flipH="1">
            <a:off x="676625" y="40986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rot="10800000" flipH="1">
            <a:off x="930800" y="44316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rot="10800000" flipH="1">
            <a:off x="1676625" y="42979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txBox="1">
            <a:spLocks noGrp="1"/>
          </p:cNvSpPr>
          <p:nvPr>
            <p:ph type="title"/>
          </p:nvPr>
        </p:nvSpPr>
        <p:spPr>
          <a:xfrm>
            <a:off x="720000" y="26261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 name="Google Shape;378;p26"/>
          <p:cNvSpPr txBox="1">
            <a:spLocks noGrp="1"/>
          </p:cNvSpPr>
          <p:nvPr>
            <p:ph type="title" idx="2"/>
          </p:nvPr>
        </p:nvSpPr>
        <p:spPr>
          <a:xfrm>
            <a:off x="3403800" y="23471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26"/>
          <p:cNvSpPr txBox="1">
            <a:spLocks noGrp="1"/>
          </p:cNvSpPr>
          <p:nvPr>
            <p:ph type="subTitle" idx="1"/>
          </p:nvPr>
        </p:nvSpPr>
        <p:spPr>
          <a:xfrm>
            <a:off x="3403800" y="27887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6"/>
          <p:cNvSpPr txBox="1">
            <a:spLocks noGrp="1"/>
          </p:cNvSpPr>
          <p:nvPr>
            <p:ph type="title" idx="3"/>
          </p:nvPr>
        </p:nvSpPr>
        <p:spPr>
          <a:xfrm>
            <a:off x="6087600" y="26261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1" name="Google Shape;381;p26"/>
          <p:cNvSpPr txBox="1">
            <a:spLocks noGrp="1"/>
          </p:cNvSpPr>
          <p:nvPr>
            <p:ph type="subTitle" idx="4"/>
          </p:nvPr>
        </p:nvSpPr>
        <p:spPr>
          <a:xfrm>
            <a:off x="6087600" y="30678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6"/>
          <p:cNvSpPr txBox="1">
            <a:spLocks noGrp="1"/>
          </p:cNvSpPr>
          <p:nvPr>
            <p:ph type="subTitle" idx="5"/>
          </p:nvPr>
        </p:nvSpPr>
        <p:spPr>
          <a:xfrm>
            <a:off x="720000" y="30678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26"/>
          <p:cNvSpPr txBox="1">
            <a:spLocks noGrp="1"/>
          </p:cNvSpPr>
          <p:nvPr>
            <p:ph type="title" idx="6"/>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29" name="Google Shape;29;p3"/>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760350"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705375" y="863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7007250" y="9968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0800000" flipH="1">
            <a:off x="979125" y="405945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0800000" flipH="1">
            <a:off x="1233300" y="439245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flipH="1">
            <a:off x="1979125" y="425882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flipH="1">
            <a:off x="6612750" y="17316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flipH="1">
            <a:off x="6866925" y="20646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flipH="1">
            <a:off x="7612750" y="19310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txBox="1">
            <a:spLocks noGrp="1"/>
          </p:cNvSpPr>
          <p:nvPr>
            <p:ph type="title"/>
          </p:nvPr>
        </p:nvSpPr>
        <p:spPr>
          <a:xfrm>
            <a:off x="864225" y="1941250"/>
            <a:ext cx="5539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2501175" y="1175650"/>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1" name="Google Shape;41;p3"/>
          <p:cNvSpPr txBox="1">
            <a:spLocks noGrp="1"/>
          </p:cNvSpPr>
          <p:nvPr>
            <p:ph type="subTitle" idx="1"/>
          </p:nvPr>
        </p:nvSpPr>
        <p:spPr>
          <a:xfrm>
            <a:off x="1752675" y="2761625"/>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405"/>
        <p:cNvGrpSpPr/>
        <p:nvPr/>
      </p:nvGrpSpPr>
      <p:grpSpPr>
        <a:xfrm>
          <a:off x="0" y="0"/>
          <a:ext cx="0" cy="0"/>
          <a:chOff x="0" y="0"/>
          <a:chExt cx="0" cy="0"/>
        </a:xfrm>
      </p:grpSpPr>
      <p:sp>
        <p:nvSpPr>
          <p:cNvPr id="406" name="Google Shape;406;p28"/>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8"/>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08" name="Google Shape;408;p28"/>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txBox="1">
            <a:spLocks noGrp="1"/>
          </p:cNvSpPr>
          <p:nvPr>
            <p:ph type="title"/>
          </p:nvPr>
        </p:nvSpPr>
        <p:spPr>
          <a:xfrm>
            <a:off x="1809775" y="19114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0" name="Google Shape;410;p28"/>
          <p:cNvSpPr txBox="1">
            <a:spLocks noGrp="1"/>
          </p:cNvSpPr>
          <p:nvPr>
            <p:ph type="subTitle" idx="1"/>
          </p:nvPr>
        </p:nvSpPr>
        <p:spPr>
          <a:xfrm>
            <a:off x="1809775" y="23588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28"/>
          <p:cNvSpPr txBox="1">
            <a:spLocks noGrp="1"/>
          </p:cNvSpPr>
          <p:nvPr>
            <p:ph type="title" idx="2"/>
          </p:nvPr>
        </p:nvSpPr>
        <p:spPr>
          <a:xfrm>
            <a:off x="5062028" y="19114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2" name="Google Shape;412;p28"/>
          <p:cNvSpPr txBox="1">
            <a:spLocks noGrp="1"/>
          </p:cNvSpPr>
          <p:nvPr>
            <p:ph type="subTitle" idx="3"/>
          </p:nvPr>
        </p:nvSpPr>
        <p:spPr>
          <a:xfrm>
            <a:off x="5062028" y="23588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28"/>
          <p:cNvSpPr txBox="1">
            <a:spLocks noGrp="1"/>
          </p:cNvSpPr>
          <p:nvPr>
            <p:ph type="title" idx="4"/>
          </p:nvPr>
        </p:nvSpPr>
        <p:spPr>
          <a:xfrm>
            <a:off x="1809775" y="37258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4" name="Google Shape;414;p28"/>
          <p:cNvSpPr txBox="1">
            <a:spLocks noGrp="1"/>
          </p:cNvSpPr>
          <p:nvPr>
            <p:ph type="subTitle" idx="5"/>
          </p:nvPr>
        </p:nvSpPr>
        <p:spPr>
          <a:xfrm>
            <a:off x="1809775" y="41732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8"/>
          <p:cNvSpPr txBox="1">
            <a:spLocks noGrp="1"/>
          </p:cNvSpPr>
          <p:nvPr>
            <p:ph type="title" idx="6"/>
          </p:nvPr>
        </p:nvSpPr>
        <p:spPr>
          <a:xfrm>
            <a:off x="5062028" y="3725850"/>
            <a:ext cx="2400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6" name="Google Shape;416;p28"/>
          <p:cNvSpPr txBox="1">
            <a:spLocks noGrp="1"/>
          </p:cNvSpPr>
          <p:nvPr>
            <p:ph type="subTitle" idx="7"/>
          </p:nvPr>
        </p:nvSpPr>
        <p:spPr>
          <a:xfrm>
            <a:off x="5062028" y="4173225"/>
            <a:ext cx="2400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28"/>
          <p:cNvSpPr txBox="1">
            <a:spLocks noGrp="1"/>
          </p:cNvSpPr>
          <p:nvPr>
            <p:ph type="title" idx="8"/>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8" name="Google Shape;418;p28"/>
          <p:cNvSpPr/>
          <p:nvPr/>
        </p:nvSpPr>
        <p:spPr>
          <a:xfrm flipH="1">
            <a:off x="79576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flipH="1">
            <a:off x="79026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flipH="1">
            <a:off x="72045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437"/>
        <p:cNvGrpSpPr/>
        <p:nvPr/>
      </p:nvGrpSpPr>
      <p:grpSpPr>
        <a:xfrm>
          <a:off x="0" y="0"/>
          <a:ext cx="0" cy="0"/>
          <a:chOff x="0" y="0"/>
          <a:chExt cx="0" cy="0"/>
        </a:xfrm>
      </p:grpSpPr>
      <p:grpSp>
        <p:nvGrpSpPr>
          <p:cNvPr id="438" name="Google Shape;438;p30"/>
          <p:cNvGrpSpPr/>
          <p:nvPr/>
        </p:nvGrpSpPr>
        <p:grpSpPr>
          <a:xfrm>
            <a:off x="-25" y="-50"/>
            <a:ext cx="9144025" cy="5143550"/>
            <a:chOff x="-25" y="-50"/>
            <a:chExt cx="9144025" cy="5143550"/>
          </a:xfrm>
        </p:grpSpPr>
        <p:sp>
          <p:nvSpPr>
            <p:cNvPr id="439" name="Google Shape;439;p30"/>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30"/>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41" name="Google Shape;441;p30"/>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30"/>
          <p:cNvSpPr txBox="1">
            <a:spLocks noGrp="1"/>
          </p:cNvSpPr>
          <p:nvPr>
            <p:ph type="title"/>
          </p:nvPr>
        </p:nvSpPr>
        <p:spPr>
          <a:xfrm>
            <a:off x="720000" y="1987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3" name="Google Shape;443;p30"/>
          <p:cNvSpPr txBox="1">
            <a:spLocks noGrp="1"/>
          </p:cNvSpPr>
          <p:nvPr>
            <p:ph type="subTitle" idx="1"/>
          </p:nvPr>
        </p:nvSpPr>
        <p:spPr>
          <a:xfrm>
            <a:off x="720000" y="2432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4" name="Google Shape;444;p30"/>
          <p:cNvSpPr txBox="1">
            <a:spLocks noGrp="1"/>
          </p:cNvSpPr>
          <p:nvPr>
            <p:ph type="title" idx="2"/>
          </p:nvPr>
        </p:nvSpPr>
        <p:spPr>
          <a:xfrm>
            <a:off x="3419269" y="1987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5" name="Google Shape;445;p30"/>
          <p:cNvSpPr txBox="1">
            <a:spLocks noGrp="1"/>
          </p:cNvSpPr>
          <p:nvPr>
            <p:ph type="subTitle" idx="3"/>
          </p:nvPr>
        </p:nvSpPr>
        <p:spPr>
          <a:xfrm>
            <a:off x="3419269" y="2432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30"/>
          <p:cNvSpPr txBox="1">
            <a:spLocks noGrp="1"/>
          </p:cNvSpPr>
          <p:nvPr>
            <p:ph type="title" idx="4"/>
          </p:nvPr>
        </p:nvSpPr>
        <p:spPr>
          <a:xfrm>
            <a:off x="720000" y="3653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30"/>
          <p:cNvSpPr txBox="1">
            <a:spLocks noGrp="1"/>
          </p:cNvSpPr>
          <p:nvPr>
            <p:ph type="subTitle" idx="5"/>
          </p:nvPr>
        </p:nvSpPr>
        <p:spPr>
          <a:xfrm>
            <a:off x="720000" y="4098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30"/>
          <p:cNvSpPr txBox="1">
            <a:spLocks noGrp="1"/>
          </p:cNvSpPr>
          <p:nvPr>
            <p:ph type="title" idx="6"/>
          </p:nvPr>
        </p:nvSpPr>
        <p:spPr>
          <a:xfrm>
            <a:off x="3419269" y="3653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9" name="Google Shape;449;p30"/>
          <p:cNvSpPr txBox="1">
            <a:spLocks noGrp="1"/>
          </p:cNvSpPr>
          <p:nvPr>
            <p:ph type="subTitle" idx="7"/>
          </p:nvPr>
        </p:nvSpPr>
        <p:spPr>
          <a:xfrm>
            <a:off x="3419269" y="4098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30"/>
          <p:cNvSpPr txBox="1">
            <a:spLocks noGrp="1"/>
          </p:cNvSpPr>
          <p:nvPr>
            <p:ph type="title" idx="8"/>
          </p:nvPr>
        </p:nvSpPr>
        <p:spPr>
          <a:xfrm>
            <a:off x="6118545" y="1987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1" name="Google Shape;451;p30"/>
          <p:cNvSpPr txBox="1">
            <a:spLocks noGrp="1"/>
          </p:cNvSpPr>
          <p:nvPr>
            <p:ph type="subTitle" idx="9"/>
          </p:nvPr>
        </p:nvSpPr>
        <p:spPr>
          <a:xfrm>
            <a:off x="6118545" y="2432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30"/>
          <p:cNvSpPr txBox="1">
            <a:spLocks noGrp="1"/>
          </p:cNvSpPr>
          <p:nvPr>
            <p:ph type="title" idx="13"/>
          </p:nvPr>
        </p:nvSpPr>
        <p:spPr>
          <a:xfrm>
            <a:off x="6118545" y="3653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atin typeface="Poppins Medium"/>
                <a:ea typeface="Poppins Medium"/>
                <a:cs typeface="Poppins Medium"/>
                <a:sym typeface="Poppins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30"/>
          <p:cNvSpPr txBox="1">
            <a:spLocks noGrp="1"/>
          </p:cNvSpPr>
          <p:nvPr>
            <p:ph type="subTitle" idx="14"/>
          </p:nvPr>
        </p:nvSpPr>
        <p:spPr>
          <a:xfrm>
            <a:off x="6118545" y="4098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4" name="Google Shape;454;p30"/>
          <p:cNvSpPr txBox="1">
            <a:spLocks noGrp="1"/>
          </p:cNvSpPr>
          <p:nvPr>
            <p:ph type="title" idx="15"/>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478"/>
        <p:cNvGrpSpPr/>
        <p:nvPr/>
      </p:nvGrpSpPr>
      <p:grpSpPr>
        <a:xfrm>
          <a:off x="0" y="0"/>
          <a:ext cx="0" cy="0"/>
          <a:chOff x="0" y="0"/>
          <a:chExt cx="0" cy="0"/>
        </a:xfrm>
      </p:grpSpPr>
      <p:grpSp>
        <p:nvGrpSpPr>
          <p:cNvPr id="479" name="Google Shape;479;p32"/>
          <p:cNvGrpSpPr/>
          <p:nvPr/>
        </p:nvGrpSpPr>
        <p:grpSpPr>
          <a:xfrm>
            <a:off x="-25" y="-50"/>
            <a:ext cx="9144025" cy="5143550"/>
            <a:chOff x="-25" y="-50"/>
            <a:chExt cx="9144025" cy="5143550"/>
          </a:xfrm>
        </p:grpSpPr>
        <p:sp>
          <p:nvSpPr>
            <p:cNvPr id="480" name="Google Shape;480;p32"/>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32"/>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82" name="Google Shape;482;p32"/>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32"/>
          <p:cNvSpPr/>
          <p:nvPr/>
        </p:nvSpPr>
        <p:spPr>
          <a:xfrm flipH="1">
            <a:off x="1709225" y="1808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flipH="1">
            <a:off x="1654250" y="1475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flipH="1">
            <a:off x="956125" y="1609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rot="10800000">
            <a:off x="7757850" y="3037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rot="10800000">
            <a:off x="7702875" y="337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rot="10800000">
            <a:off x="7004750" y="32368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txBox="1">
            <a:spLocks noGrp="1"/>
          </p:cNvSpPr>
          <p:nvPr>
            <p:ph type="ctrTitle"/>
          </p:nvPr>
        </p:nvSpPr>
        <p:spPr>
          <a:xfrm>
            <a:off x="2429950" y="5936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93" name="Google Shape;493;p32"/>
          <p:cNvSpPr txBox="1">
            <a:spLocks noGrp="1"/>
          </p:cNvSpPr>
          <p:nvPr>
            <p:ph type="subTitle" idx="1"/>
          </p:nvPr>
        </p:nvSpPr>
        <p:spPr>
          <a:xfrm>
            <a:off x="2425075" y="1475950"/>
            <a:ext cx="4293900" cy="12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4" name="Google Shape;494;p32"/>
          <p:cNvSpPr txBox="1"/>
          <p:nvPr/>
        </p:nvSpPr>
        <p:spPr>
          <a:xfrm>
            <a:off x="2533563" y="3450450"/>
            <a:ext cx="4060500" cy="848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a:solidFill>
                  <a:srgbClr val="FFFFFF"/>
                </a:solidFill>
                <a:latin typeface="Roboto"/>
                <a:ea typeface="Roboto"/>
                <a:cs typeface="Roboto"/>
                <a:sym typeface="Roboto"/>
              </a:rPr>
              <a:t>CREDITS: This presentation template was created by </a:t>
            </a:r>
            <a:r>
              <a:rPr lang="en" b="1">
                <a:solidFill>
                  <a:srgbClr val="FFFFFF"/>
                </a:solidFill>
                <a:uFill>
                  <a:noFill/>
                </a:uFill>
                <a:latin typeface="Roboto"/>
                <a:ea typeface="Roboto"/>
                <a:cs typeface="Roboto"/>
                <a:sym typeface="Roboto"/>
                <a:hlinkClick r:id="rId4">
                  <a:extLst>
                    <a:ext uri="{A12FA001-AC4F-418D-AE19-62706E023703}">
                      <ahyp:hlinkClr xmlns:ahyp="http://schemas.microsoft.com/office/drawing/2018/hyperlinkcolor" xmlns="" val="tx"/>
                    </a:ext>
                  </a:extLst>
                </a:hlinkClick>
              </a:rPr>
              <a:t>Slidesgo</a:t>
            </a:r>
            <a:r>
              <a:rPr lang="en">
                <a:solidFill>
                  <a:srgbClr val="FFFFFF"/>
                </a:solidFill>
                <a:latin typeface="Roboto"/>
                <a:ea typeface="Roboto"/>
                <a:cs typeface="Roboto"/>
                <a:sym typeface="Roboto"/>
              </a:rPr>
              <a:t>, including icons by </a:t>
            </a:r>
            <a:r>
              <a:rPr lang="en" b="1">
                <a:solidFill>
                  <a:srgbClr val="FFFFFF"/>
                </a:solidFill>
                <a:uFill>
                  <a:noFill/>
                </a:uFill>
                <a:latin typeface="Roboto"/>
                <a:ea typeface="Roboto"/>
                <a:cs typeface="Roboto"/>
                <a:sym typeface="Roboto"/>
                <a:hlinkClick r:id="rId5">
                  <a:extLst>
                    <a:ext uri="{A12FA001-AC4F-418D-AE19-62706E023703}">
                      <ahyp:hlinkClr xmlns:ahyp="http://schemas.microsoft.com/office/drawing/2018/hyperlinkcolor" xmlns="" val="tx"/>
                    </a:ext>
                  </a:extLst>
                </a:hlinkClick>
              </a:rPr>
              <a:t>Flaticon</a:t>
            </a:r>
            <a:r>
              <a:rPr lang="en">
                <a:solidFill>
                  <a:srgbClr val="FFFFFF"/>
                </a:solidFill>
                <a:latin typeface="Roboto"/>
                <a:ea typeface="Roboto"/>
                <a:cs typeface="Roboto"/>
                <a:sym typeface="Roboto"/>
              </a:rPr>
              <a:t>, and infographics &amp; images by </a:t>
            </a:r>
            <a:r>
              <a:rPr lang="en" b="1">
                <a:solidFill>
                  <a:srgbClr val="FFFFFF"/>
                </a:solidFill>
                <a:uFill>
                  <a:noFill/>
                </a:uFill>
                <a:latin typeface="Roboto"/>
                <a:ea typeface="Roboto"/>
                <a:cs typeface="Roboto"/>
                <a:sym typeface="Roboto"/>
                <a:hlinkClick r:id="rId6">
                  <a:extLst>
                    <a:ext uri="{A12FA001-AC4F-418D-AE19-62706E023703}">
                      <ahyp:hlinkClr xmlns:ahyp="http://schemas.microsoft.com/office/drawing/2018/hyperlinkcolor" xmlns="" val="tx"/>
                    </a:ext>
                  </a:extLst>
                </a:hlinkClick>
              </a:rPr>
              <a:t>Freepik</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495" name="Google Shape;495;p32"/>
          <p:cNvSpPr/>
          <p:nvPr/>
        </p:nvSpPr>
        <p:spPr>
          <a:xfrm flipH="1">
            <a:off x="7619200" y="11441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flipH="1">
            <a:off x="7564225" y="8111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flipH="1">
            <a:off x="6866100" y="9447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498"/>
        <p:cNvGrpSpPr/>
        <p:nvPr/>
      </p:nvGrpSpPr>
      <p:grpSpPr>
        <a:xfrm>
          <a:off x="0" y="0"/>
          <a:ext cx="0" cy="0"/>
          <a:chOff x="0" y="0"/>
          <a:chExt cx="0" cy="0"/>
        </a:xfrm>
      </p:grpSpPr>
      <p:sp>
        <p:nvSpPr>
          <p:cNvPr id="499" name="Google Shape;499;p33"/>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p33"/>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501" name="Google Shape;501;p33"/>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1" name="Google Shape;511;p33"/>
          <p:cNvPicPr preferRelativeResize="0"/>
          <p:nvPr/>
        </p:nvPicPr>
        <p:blipFill rotWithShape="1">
          <a:blip r:embed="rId4">
            <a:alphaModFix/>
          </a:blip>
          <a:srcRect l="79634" t="23164" r="8550" b="47919"/>
          <a:stretch/>
        </p:blipFill>
        <p:spPr>
          <a:xfrm rot="10800000">
            <a:off x="0" y="439498"/>
            <a:ext cx="1298775" cy="22146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512"/>
        <p:cNvGrpSpPr/>
        <p:nvPr/>
      </p:nvGrpSpPr>
      <p:grpSpPr>
        <a:xfrm>
          <a:off x="0" y="0"/>
          <a:ext cx="0" cy="0"/>
          <a:chOff x="0" y="0"/>
          <a:chExt cx="0" cy="0"/>
        </a:xfrm>
      </p:grpSpPr>
      <p:sp>
        <p:nvSpPr>
          <p:cNvPr id="513" name="Google Shape;513;p34"/>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34"/>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515" name="Google Shape;515;p34"/>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flipH="1">
            <a:off x="3614225" y="10835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flipH="1">
            <a:off x="3559250" y="7505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flipH="1">
            <a:off x="2861125" y="8841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rot="10800000" flipH="1">
            <a:off x="997925" y="3370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rot="10800000" flipH="1">
            <a:off x="1252100" y="3703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rot="10800000" flipH="1">
            <a:off x="1997925" y="3569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rot="10800000">
            <a:off x="74430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rot="10800000">
            <a:off x="73880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rot="10800000">
            <a:off x="66899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34"/>
          <p:cNvPicPr preferRelativeResize="0"/>
          <p:nvPr/>
        </p:nvPicPr>
        <p:blipFill rotWithShape="1">
          <a:blip r:embed="rId4">
            <a:alphaModFix/>
          </a:blip>
          <a:srcRect l="79634" t="23164" r="8550" b="47919"/>
          <a:stretch/>
        </p:blipFill>
        <p:spPr>
          <a:xfrm rot="5400000" flipH="1">
            <a:off x="6149925" y="-617354"/>
            <a:ext cx="1750702" cy="298529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42"/>
        <p:cNvGrpSpPr/>
        <p:nvPr/>
      </p:nvGrpSpPr>
      <p:grpSpPr>
        <a:xfrm>
          <a:off x="0" y="0"/>
          <a:ext cx="0" cy="0"/>
          <a:chOff x="0" y="0"/>
          <a:chExt cx="0" cy="0"/>
        </a:xfrm>
      </p:grpSpPr>
      <p:grpSp>
        <p:nvGrpSpPr>
          <p:cNvPr id="43" name="Google Shape;43;p4"/>
          <p:cNvGrpSpPr/>
          <p:nvPr/>
        </p:nvGrpSpPr>
        <p:grpSpPr>
          <a:xfrm>
            <a:off x="-25" y="-50"/>
            <a:ext cx="9144025" cy="5143550"/>
            <a:chOff x="-25" y="-50"/>
            <a:chExt cx="9144025" cy="5143550"/>
          </a:xfrm>
        </p:grpSpPr>
        <p:sp>
          <p:nvSpPr>
            <p:cNvPr id="44" name="Google Shape;44;p4"/>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4"/>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46" name="Google Shape;46;p4"/>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p:nvPr/>
        </p:nvSpPr>
        <p:spPr>
          <a:xfrm flipH="1">
            <a:off x="3363725"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3308750" y="863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flipH="1">
            <a:off x="2610625" y="9968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flipH="1">
            <a:off x="6528175" y="39465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0800000" flipH="1">
            <a:off x="6782350" y="42795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flipH="1">
            <a:off x="7528175" y="41459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10800000" flipH="1">
            <a:off x="1095775" y="17316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1349950" y="20646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flipH="1">
            <a:off x="2095775" y="19310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txBox="1">
            <a:spLocks noGrp="1"/>
          </p:cNvSpPr>
          <p:nvPr>
            <p:ph type="title"/>
          </p:nvPr>
        </p:nvSpPr>
        <p:spPr>
          <a:xfrm>
            <a:off x="3246200" y="1941250"/>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4"/>
          <p:cNvSpPr txBox="1">
            <a:spLocks noGrp="1"/>
          </p:cNvSpPr>
          <p:nvPr>
            <p:ph type="title" idx="2" hasCustomPrompt="1"/>
          </p:nvPr>
        </p:nvSpPr>
        <p:spPr>
          <a:xfrm>
            <a:off x="4883150" y="1175650"/>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 name="Google Shape;58;p4"/>
          <p:cNvSpPr txBox="1">
            <a:spLocks noGrp="1"/>
          </p:cNvSpPr>
          <p:nvPr>
            <p:ph type="subTitle" idx="1"/>
          </p:nvPr>
        </p:nvSpPr>
        <p:spPr>
          <a:xfrm>
            <a:off x="4134650" y="2761625"/>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5"/>
          <p:cNvGrpSpPr/>
          <p:nvPr/>
        </p:nvGrpSpPr>
        <p:grpSpPr>
          <a:xfrm>
            <a:off x="-25" y="-50"/>
            <a:ext cx="9144025" cy="5143550"/>
            <a:chOff x="-25" y="-50"/>
            <a:chExt cx="9144025" cy="5143550"/>
          </a:xfrm>
        </p:grpSpPr>
        <p:sp>
          <p:nvSpPr>
            <p:cNvPr id="61" name="Google Shape;61;p5"/>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5"/>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63" name="Google Shape;63;p5"/>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5"/>
          <p:cNvSpPr/>
          <p:nvPr/>
        </p:nvSpPr>
        <p:spPr>
          <a:xfrm flipH="1">
            <a:off x="7760350" y="38659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flipH="1">
            <a:off x="7705375" y="35329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flipH="1">
            <a:off x="7007250" y="366657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10800000" flipH="1">
            <a:off x="979125" y="79455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flipH="1">
            <a:off x="1233300" y="112755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10800000" flipH="1">
            <a:off x="1979125" y="99392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10800000" flipH="1">
            <a:off x="4434250"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10800000" flipH="1">
            <a:off x="4688425" y="1529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flipH="1">
            <a:off x="5434250" y="13956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txBox="1">
            <a:spLocks noGrp="1"/>
          </p:cNvSpPr>
          <p:nvPr>
            <p:ph type="title"/>
          </p:nvPr>
        </p:nvSpPr>
        <p:spPr>
          <a:xfrm>
            <a:off x="864225" y="2936950"/>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5"/>
          <p:cNvSpPr txBox="1">
            <a:spLocks noGrp="1"/>
          </p:cNvSpPr>
          <p:nvPr>
            <p:ph type="title" idx="2" hasCustomPrompt="1"/>
          </p:nvPr>
        </p:nvSpPr>
        <p:spPr>
          <a:xfrm>
            <a:off x="2501175" y="2171350"/>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5" name="Google Shape;75;p5"/>
          <p:cNvSpPr txBox="1">
            <a:spLocks noGrp="1"/>
          </p:cNvSpPr>
          <p:nvPr>
            <p:ph type="subTitle" idx="1"/>
          </p:nvPr>
        </p:nvSpPr>
        <p:spPr>
          <a:xfrm>
            <a:off x="1752675" y="3757325"/>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_HEADER_1_1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6"/>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6"/>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79" name="Google Shape;79;p6"/>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7760350" y="11962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flipH="1">
            <a:off x="7705375" y="8632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flipH="1">
            <a:off x="7007250" y="99685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flipH="1">
            <a:off x="896000" y="3906225"/>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800000" flipH="1">
            <a:off x="1150175" y="4239225"/>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flipH="1">
            <a:off x="1896000" y="4105600"/>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4922350" y="112905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flipH="1">
            <a:off x="5176525" y="146205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rot="10800000" flipH="1">
            <a:off x="5922350" y="13284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txBox="1">
            <a:spLocks noGrp="1"/>
          </p:cNvSpPr>
          <p:nvPr>
            <p:ph type="title"/>
          </p:nvPr>
        </p:nvSpPr>
        <p:spPr>
          <a:xfrm>
            <a:off x="2938150" y="2887425"/>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6"/>
          <p:cNvSpPr txBox="1">
            <a:spLocks noGrp="1"/>
          </p:cNvSpPr>
          <p:nvPr>
            <p:ph type="title" idx="2" hasCustomPrompt="1"/>
          </p:nvPr>
        </p:nvSpPr>
        <p:spPr>
          <a:xfrm>
            <a:off x="4575100" y="2121825"/>
            <a:ext cx="226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1" name="Google Shape;91;p6"/>
          <p:cNvSpPr txBox="1">
            <a:spLocks noGrp="1"/>
          </p:cNvSpPr>
          <p:nvPr>
            <p:ph type="subTitle" idx="1"/>
          </p:nvPr>
        </p:nvSpPr>
        <p:spPr>
          <a:xfrm>
            <a:off x="3826600" y="3707800"/>
            <a:ext cx="3762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7"/>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7"/>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95" name="Google Shape;95;p7"/>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flipH="1">
            <a:off x="8034400" y="93317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flipH="1">
            <a:off x="7979425" y="60017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7281300" y="7338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flipH="1">
            <a:off x="7555300" y="2636913"/>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7809475" y="2969913"/>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8402900" y="2836288"/>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7"/>
          <p:cNvSpPr txBox="1">
            <a:spLocks noGrp="1"/>
          </p:cNvSpPr>
          <p:nvPr>
            <p:ph type="body" idx="1"/>
          </p:nvPr>
        </p:nvSpPr>
        <p:spPr>
          <a:xfrm>
            <a:off x="720000" y="1152475"/>
            <a:ext cx="7753800" cy="3416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AutoNum type="arabicPeriod"/>
              <a:defRPr sz="1200">
                <a:solidFill>
                  <a:srgbClr val="434343"/>
                </a:solidFill>
              </a:defRPr>
            </a:lvl1pPr>
            <a:lvl2pPr marL="914400" lvl="1" indent="-304800" rtl="0">
              <a:lnSpc>
                <a:spcPct val="115000"/>
              </a:lnSpc>
              <a:spcBef>
                <a:spcPts val="0"/>
              </a:spcBef>
              <a:spcAft>
                <a:spcPts val="0"/>
              </a:spcAft>
              <a:buSzPts val="1200"/>
              <a:buFont typeface="Open Sans"/>
              <a:buAutoNum type="alphaLcPeriod"/>
              <a:defRPr>
                <a:solidFill>
                  <a:srgbClr val="434343"/>
                </a:solidFill>
              </a:defRPr>
            </a:lvl2pPr>
            <a:lvl3pPr marL="1371600" lvl="2" indent="-304800" rtl="0">
              <a:lnSpc>
                <a:spcPct val="115000"/>
              </a:lnSpc>
              <a:spcBef>
                <a:spcPts val="0"/>
              </a:spcBef>
              <a:spcAft>
                <a:spcPts val="0"/>
              </a:spcAft>
              <a:buSzPts val="1200"/>
              <a:buFont typeface="Open Sans"/>
              <a:buAutoNum type="romanLcPeriod"/>
              <a:defRPr>
                <a:solidFill>
                  <a:srgbClr val="434343"/>
                </a:solidFill>
              </a:defRPr>
            </a:lvl3pPr>
            <a:lvl4pPr marL="1828800" lvl="3" indent="-304800" rtl="0">
              <a:lnSpc>
                <a:spcPct val="115000"/>
              </a:lnSpc>
              <a:spcBef>
                <a:spcPts val="0"/>
              </a:spcBef>
              <a:spcAft>
                <a:spcPts val="0"/>
              </a:spcAft>
              <a:buSzPts val="1200"/>
              <a:buFont typeface="Open Sans"/>
              <a:buAutoNum type="arabicPeriod"/>
              <a:defRPr>
                <a:solidFill>
                  <a:srgbClr val="434343"/>
                </a:solidFill>
              </a:defRPr>
            </a:lvl4pPr>
            <a:lvl5pPr marL="2286000" lvl="4" indent="-304800" rtl="0">
              <a:lnSpc>
                <a:spcPct val="115000"/>
              </a:lnSpc>
              <a:spcBef>
                <a:spcPts val="0"/>
              </a:spcBef>
              <a:spcAft>
                <a:spcPts val="0"/>
              </a:spcAft>
              <a:buSzPts val="1200"/>
              <a:buFont typeface="Open Sans"/>
              <a:buAutoNum type="alphaLcPeriod"/>
              <a:defRPr>
                <a:solidFill>
                  <a:srgbClr val="434343"/>
                </a:solidFill>
              </a:defRPr>
            </a:lvl5pPr>
            <a:lvl6pPr marL="2743200" lvl="5" indent="-304800" rtl="0">
              <a:lnSpc>
                <a:spcPct val="115000"/>
              </a:lnSpc>
              <a:spcBef>
                <a:spcPts val="0"/>
              </a:spcBef>
              <a:spcAft>
                <a:spcPts val="0"/>
              </a:spcAft>
              <a:buSzPts val="1200"/>
              <a:buFont typeface="Open Sans"/>
              <a:buAutoNum type="romanLcPeriod"/>
              <a:defRPr>
                <a:solidFill>
                  <a:srgbClr val="434343"/>
                </a:solidFill>
              </a:defRPr>
            </a:lvl6pPr>
            <a:lvl7pPr marL="3200400" lvl="6" indent="-304800" rtl="0">
              <a:lnSpc>
                <a:spcPct val="115000"/>
              </a:lnSpc>
              <a:spcBef>
                <a:spcPts val="0"/>
              </a:spcBef>
              <a:spcAft>
                <a:spcPts val="0"/>
              </a:spcAft>
              <a:buSzPts val="1200"/>
              <a:buFont typeface="Open Sans"/>
              <a:buAutoNum type="arabicPeriod"/>
              <a:defRPr>
                <a:solidFill>
                  <a:srgbClr val="434343"/>
                </a:solidFill>
              </a:defRPr>
            </a:lvl7pPr>
            <a:lvl8pPr marL="3657600" lvl="7" indent="-304800" rtl="0">
              <a:lnSpc>
                <a:spcPct val="115000"/>
              </a:lnSpc>
              <a:spcBef>
                <a:spcPts val="0"/>
              </a:spcBef>
              <a:spcAft>
                <a:spcPts val="0"/>
              </a:spcAft>
              <a:buSzPts val="1200"/>
              <a:buFont typeface="Open Sans"/>
              <a:buAutoNum type="alphaLcPeriod"/>
              <a:defRPr>
                <a:solidFill>
                  <a:srgbClr val="434343"/>
                </a:solidFill>
              </a:defRPr>
            </a:lvl8pPr>
            <a:lvl9pPr marL="4114800" lvl="8" indent="-304800" rtl="0">
              <a:lnSpc>
                <a:spcPct val="115000"/>
              </a:lnSpc>
              <a:spcBef>
                <a:spcPts val="0"/>
              </a:spcBef>
              <a:spcAft>
                <a:spcPts val="0"/>
              </a:spcAft>
              <a:buSzPts val="1200"/>
              <a:buFont typeface="Open Sans"/>
              <a:buAutoNum type="romanLcPeriod"/>
              <a:defRPr>
                <a:solidFill>
                  <a:srgbClr val="434343"/>
                </a:solidFill>
              </a:defRPr>
            </a:lvl9pPr>
          </a:lstStyle>
          <a:p>
            <a:endParaRPr/>
          </a:p>
        </p:txBody>
      </p:sp>
      <p:pic>
        <p:nvPicPr>
          <p:cNvPr id="104" name="Google Shape;104;p7"/>
          <p:cNvPicPr preferRelativeResize="0"/>
          <p:nvPr/>
        </p:nvPicPr>
        <p:blipFill rotWithShape="1">
          <a:blip r:embed="rId4">
            <a:alphaModFix/>
          </a:blip>
          <a:srcRect l="4173" t="13326" r="65426" b="58272"/>
          <a:stretch/>
        </p:blipFill>
        <p:spPr>
          <a:xfrm rot="10800000">
            <a:off x="6770299" y="3807851"/>
            <a:ext cx="2308101" cy="15025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05"/>
        <p:cNvGrpSpPr/>
        <p:nvPr/>
      </p:nvGrpSpPr>
      <p:grpSpPr>
        <a:xfrm>
          <a:off x="0" y="0"/>
          <a:ext cx="0" cy="0"/>
          <a:chOff x="0" y="0"/>
          <a:chExt cx="0" cy="0"/>
        </a:xfrm>
      </p:grpSpPr>
      <p:grpSp>
        <p:nvGrpSpPr>
          <p:cNvPr id="106" name="Google Shape;106;p8"/>
          <p:cNvGrpSpPr/>
          <p:nvPr/>
        </p:nvGrpSpPr>
        <p:grpSpPr>
          <a:xfrm>
            <a:off x="-25" y="-50"/>
            <a:ext cx="9144025" cy="5143550"/>
            <a:chOff x="-25" y="-50"/>
            <a:chExt cx="9144025" cy="5143550"/>
          </a:xfrm>
        </p:grpSpPr>
        <p:sp>
          <p:nvSpPr>
            <p:cNvPr id="107" name="Google Shape;107;p8"/>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8"/>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09" name="Google Shape;109;p8"/>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p:nvPr/>
        </p:nvSpPr>
        <p:spPr>
          <a:xfrm flipH="1">
            <a:off x="4681025" y="16931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4626050" y="13601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927925" y="14937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10800000" flipH="1">
            <a:off x="830100" y="4132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1084275" y="4465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10800000" flipH="1">
            <a:off x="1830100" y="4331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10800000">
            <a:off x="80344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a:off x="79794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a:off x="72813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txBox="1">
            <a:spLocks noGrp="1"/>
          </p:cNvSpPr>
          <p:nvPr>
            <p:ph type="subTitle" idx="1"/>
          </p:nvPr>
        </p:nvSpPr>
        <p:spPr>
          <a:xfrm>
            <a:off x="1181425" y="3093700"/>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0" name="Google Shape;120;p8"/>
          <p:cNvSpPr txBox="1">
            <a:spLocks noGrp="1"/>
          </p:cNvSpPr>
          <p:nvPr>
            <p:ph type="subTitle" idx="2"/>
          </p:nvPr>
        </p:nvSpPr>
        <p:spPr>
          <a:xfrm>
            <a:off x="4836300" y="3093700"/>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1" name="Google Shape;121;p8"/>
          <p:cNvSpPr txBox="1">
            <a:spLocks noGrp="1"/>
          </p:cNvSpPr>
          <p:nvPr>
            <p:ph type="subTitle" idx="3"/>
          </p:nvPr>
        </p:nvSpPr>
        <p:spPr>
          <a:xfrm>
            <a:off x="1409575" y="3555325"/>
            <a:ext cx="24513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8"/>
          <p:cNvSpPr txBox="1">
            <a:spLocks noGrp="1"/>
          </p:cNvSpPr>
          <p:nvPr>
            <p:ph type="subTitle" idx="4"/>
          </p:nvPr>
        </p:nvSpPr>
        <p:spPr>
          <a:xfrm>
            <a:off x="5064450" y="3555325"/>
            <a:ext cx="24513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8"/>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blipFill>
          <a:blip r:embed="rId2">
            <a:alphaModFix/>
          </a:blip>
          <a:stretch>
            <a:fillRect/>
          </a:stretch>
        </a:blipFill>
        <a:effectLst/>
      </p:bgPr>
    </p:bg>
    <p:spTree>
      <p:nvGrpSpPr>
        <p:cNvPr id="1" name="Shape 124"/>
        <p:cNvGrpSpPr/>
        <p:nvPr/>
      </p:nvGrpSpPr>
      <p:grpSpPr>
        <a:xfrm>
          <a:off x="0" y="0"/>
          <a:ext cx="0" cy="0"/>
          <a:chOff x="0" y="0"/>
          <a:chExt cx="0" cy="0"/>
        </a:xfrm>
      </p:grpSpPr>
      <p:grpSp>
        <p:nvGrpSpPr>
          <p:cNvPr id="125" name="Google Shape;125;p9"/>
          <p:cNvGrpSpPr/>
          <p:nvPr/>
        </p:nvGrpSpPr>
        <p:grpSpPr>
          <a:xfrm>
            <a:off x="-25" y="-50"/>
            <a:ext cx="9144025" cy="5143550"/>
            <a:chOff x="-25" y="-50"/>
            <a:chExt cx="9144025" cy="5143550"/>
          </a:xfrm>
        </p:grpSpPr>
        <p:sp>
          <p:nvSpPr>
            <p:cNvPr id="126" name="Google Shape;126;p9"/>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9"/>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28" name="Google Shape;128;p9"/>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p:nvPr/>
        </p:nvSpPr>
        <p:spPr>
          <a:xfrm flipH="1">
            <a:off x="4681025" y="1693100"/>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4626050" y="1360100"/>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3927925" y="14937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rot="10800000" flipH="1">
            <a:off x="830100" y="41325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rot="10800000" flipH="1">
            <a:off x="1084275" y="44655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rot="10800000" flipH="1">
            <a:off x="1830100" y="43318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a:off x="8034400" y="4065725"/>
            <a:ext cx="3945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a:off x="7979425" y="43987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a:off x="7281300" y="4265100"/>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txBox="1">
            <a:spLocks noGrp="1"/>
          </p:cNvSpPr>
          <p:nvPr>
            <p:ph type="subTitle" idx="1"/>
          </p:nvPr>
        </p:nvSpPr>
        <p:spPr>
          <a:xfrm>
            <a:off x="1181425" y="2088125"/>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9"/>
          <p:cNvSpPr txBox="1">
            <a:spLocks noGrp="1"/>
          </p:cNvSpPr>
          <p:nvPr>
            <p:ph type="subTitle" idx="2"/>
          </p:nvPr>
        </p:nvSpPr>
        <p:spPr>
          <a:xfrm>
            <a:off x="4836300" y="2088125"/>
            <a:ext cx="2907600" cy="7134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0" name="Google Shape;140;p9"/>
          <p:cNvSpPr txBox="1">
            <a:spLocks noGrp="1"/>
          </p:cNvSpPr>
          <p:nvPr>
            <p:ph type="subTitle" idx="3"/>
          </p:nvPr>
        </p:nvSpPr>
        <p:spPr>
          <a:xfrm>
            <a:off x="1297225" y="2459825"/>
            <a:ext cx="2676000" cy="123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9"/>
          <p:cNvSpPr txBox="1">
            <a:spLocks noGrp="1"/>
          </p:cNvSpPr>
          <p:nvPr>
            <p:ph type="subTitle" idx="4"/>
          </p:nvPr>
        </p:nvSpPr>
        <p:spPr>
          <a:xfrm>
            <a:off x="4952096" y="2459800"/>
            <a:ext cx="2676000" cy="123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9"/>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bg>
      <p:bgPr>
        <a:blipFill>
          <a:blip r:embed="rId2">
            <a:alphaModFix/>
          </a:blip>
          <a:stretch>
            <a:fillRect/>
          </a:stretch>
        </a:blipFill>
        <a:effectLst/>
      </p:bgPr>
    </p:bg>
    <p:spTree>
      <p:nvGrpSpPr>
        <p:cNvPr id="1" name="Shape 166"/>
        <p:cNvGrpSpPr/>
        <p:nvPr/>
      </p:nvGrpSpPr>
      <p:grpSpPr>
        <a:xfrm>
          <a:off x="0" y="0"/>
          <a:ext cx="0" cy="0"/>
          <a:chOff x="0" y="0"/>
          <a:chExt cx="0" cy="0"/>
        </a:xfrm>
      </p:grpSpPr>
      <p:grpSp>
        <p:nvGrpSpPr>
          <p:cNvPr id="167" name="Google Shape;167;p12"/>
          <p:cNvGrpSpPr/>
          <p:nvPr/>
        </p:nvGrpSpPr>
        <p:grpSpPr>
          <a:xfrm>
            <a:off x="-25" y="-50"/>
            <a:ext cx="9144025" cy="5143550"/>
            <a:chOff x="-25" y="-50"/>
            <a:chExt cx="9144025" cy="5143550"/>
          </a:xfrm>
        </p:grpSpPr>
        <p:sp>
          <p:nvSpPr>
            <p:cNvPr id="168" name="Google Shape;168;p12"/>
            <p:cNvSpPr/>
            <p:nvPr/>
          </p:nvSpPr>
          <p:spPr>
            <a:xfrm>
              <a:off x="0" y="-50"/>
              <a:ext cx="9144000" cy="5143500"/>
            </a:xfrm>
            <a:prstGeom prst="rect">
              <a:avLst/>
            </a:prstGeom>
            <a:solidFill>
              <a:srgbClr val="1D0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2"/>
            <p:cNvPicPr preferRelativeResize="0"/>
            <p:nvPr/>
          </p:nvPicPr>
          <p:blipFill rotWithShape="1">
            <a:blip r:embed="rId3">
              <a:alphaModFix amt="17000"/>
            </a:blip>
            <a:srcRect l="9388" t="22229" r="12766" b="14583"/>
            <a:stretch/>
          </p:blipFill>
          <p:spPr>
            <a:xfrm>
              <a:off x="-25" y="0"/>
              <a:ext cx="9144003" cy="5143500"/>
            </a:xfrm>
            <a:prstGeom prst="rect">
              <a:avLst/>
            </a:prstGeom>
            <a:noFill/>
            <a:ln>
              <a:noFill/>
            </a:ln>
          </p:spPr>
        </p:pic>
        <p:sp>
          <p:nvSpPr>
            <p:cNvPr id="170" name="Google Shape;170;p12"/>
            <p:cNvSpPr/>
            <p:nvPr/>
          </p:nvSpPr>
          <p:spPr>
            <a:xfrm>
              <a:off x="298712" y="290163"/>
              <a:ext cx="8530205" cy="4523919"/>
            </a:xfrm>
            <a:custGeom>
              <a:avLst/>
              <a:gdLst/>
              <a:ahLst/>
              <a:cxnLst/>
              <a:rect l="l" t="t" r="r" b="b"/>
              <a:pathLst>
                <a:path w="55836" h="30667" extrusionOk="0">
                  <a:moveTo>
                    <a:pt x="2343" y="0"/>
                  </a:moveTo>
                  <a:lnTo>
                    <a:pt x="53492" y="0"/>
                  </a:lnTo>
                  <a:cubicBezTo>
                    <a:pt x="54790" y="0"/>
                    <a:pt x="55836" y="1044"/>
                    <a:pt x="55836" y="2343"/>
                  </a:cubicBezTo>
                  <a:lnTo>
                    <a:pt x="55836" y="28324"/>
                  </a:lnTo>
                  <a:cubicBezTo>
                    <a:pt x="55836" y="29621"/>
                    <a:pt x="54790" y="30667"/>
                    <a:pt x="53492" y="30667"/>
                  </a:cubicBezTo>
                  <a:lnTo>
                    <a:pt x="2343" y="30667"/>
                  </a:lnTo>
                  <a:cubicBezTo>
                    <a:pt x="1046" y="30667"/>
                    <a:pt x="1" y="29621"/>
                    <a:pt x="1" y="28324"/>
                  </a:cubicBezTo>
                  <a:lnTo>
                    <a:pt x="1" y="2343"/>
                  </a:lnTo>
                  <a:cubicBezTo>
                    <a:pt x="1" y="1044"/>
                    <a:pt x="1046" y="0"/>
                    <a:pt x="2343" y="0"/>
                  </a:cubicBezTo>
                  <a:close/>
                </a:path>
              </a:pathLst>
            </a:custGeom>
            <a:solidFill>
              <a:srgbClr val="2D0045"/>
            </a:solidFill>
            <a:ln w="9525" cap="flat" cmpd="sng">
              <a:solidFill>
                <a:srgbClr val="5F2E79"/>
              </a:solidFill>
              <a:prstDash val="solid"/>
              <a:round/>
              <a:headEnd type="none" w="sm" len="sm"/>
              <a:tailEnd type="none" w="sm" len="sm"/>
            </a:ln>
            <a:effectLst>
              <a:outerShdw blurRad="85725" dist="47625" dir="1140000" algn="bl" rotWithShape="0">
                <a:schemeClr val="dk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2"/>
          <p:cNvSpPr/>
          <p:nvPr/>
        </p:nvSpPr>
        <p:spPr>
          <a:xfrm rot="10800000">
            <a:off x="1596800" y="4115900"/>
            <a:ext cx="3945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2"/>
          <p:cNvSpPr/>
          <p:nvPr/>
        </p:nvSpPr>
        <p:spPr>
          <a:xfrm rot="10800000">
            <a:off x="1541825" y="4448900"/>
            <a:ext cx="195300" cy="375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2"/>
          <p:cNvSpPr/>
          <p:nvPr/>
        </p:nvSpPr>
        <p:spPr>
          <a:xfrm rot="10800000">
            <a:off x="843700" y="4315275"/>
            <a:ext cx="147600" cy="3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2"/>
          <p:cNvSpPr/>
          <p:nvPr/>
        </p:nvSpPr>
        <p:spPr>
          <a:xfrm rot="10800000" flipH="1">
            <a:off x="7970175" y="1093925"/>
            <a:ext cx="195300" cy="3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2"/>
          <p:cNvSpPr/>
          <p:nvPr/>
        </p:nvSpPr>
        <p:spPr>
          <a:xfrm rot="10800000" flipH="1">
            <a:off x="7869825" y="1463425"/>
            <a:ext cx="147600" cy="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21225"/>
            <a:ext cx="8520600" cy="572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Poppins"/>
              <a:buNone/>
              <a:defRPr sz="3500" b="1">
                <a:solidFill>
                  <a:schemeClr val="lt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2"/>
                </a:solidFill>
                <a:latin typeface="Bebas Neue"/>
                <a:ea typeface="Bebas Neue"/>
                <a:cs typeface="Bebas Neue"/>
                <a:sym typeface="Bebas Neue"/>
              </a:defRPr>
            </a:lvl1pPr>
            <a:lvl2pPr lvl="1" algn="r" rtl="0">
              <a:buNone/>
              <a:defRPr sz="1300">
                <a:solidFill>
                  <a:schemeClr val="dk2"/>
                </a:solidFill>
                <a:latin typeface="Bebas Neue"/>
                <a:ea typeface="Bebas Neue"/>
                <a:cs typeface="Bebas Neue"/>
                <a:sym typeface="Bebas Neue"/>
              </a:defRPr>
            </a:lvl2pPr>
            <a:lvl3pPr lvl="2" algn="r" rtl="0">
              <a:buNone/>
              <a:defRPr sz="1300">
                <a:solidFill>
                  <a:schemeClr val="dk2"/>
                </a:solidFill>
                <a:latin typeface="Bebas Neue"/>
                <a:ea typeface="Bebas Neue"/>
                <a:cs typeface="Bebas Neue"/>
                <a:sym typeface="Bebas Neue"/>
              </a:defRPr>
            </a:lvl3pPr>
            <a:lvl4pPr lvl="3" algn="r" rtl="0">
              <a:buNone/>
              <a:defRPr sz="1300">
                <a:solidFill>
                  <a:schemeClr val="dk2"/>
                </a:solidFill>
                <a:latin typeface="Bebas Neue"/>
                <a:ea typeface="Bebas Neue"/>
                <a:cs typeface="Bebas Neue"/>
                <a:sym typeface="Bebas Neue"/>
              </a:defRPr>
            </a:lvl4pPr>
            <a:lvl5pPr lvl="4" algn="r" rtl="0">
              <a:buNone/>
              <a:defRPr sz="1300">
                <a:solidFill>
                  <a:schemeClr val="dk2"/>
                </a:solidFill>
                <a:latin typeface="Bebas Neue"/>
                <a:ea typeface="Bebas Neue"/>
                <a:cs typeface="Bebas Neue"/>
                <a:sym typeface="Bebas Neue"/>
              </a:defRPr>
            </a:lvl5pPr>
            <a:lvl6pPr lvl="5" algn="r" rtl="0">
              <a:buNone/>
              <a:defRPr sz="1300">
                <a:solidFill>
                  <a:schemeClr val="dk2"/>
                </a:solidFill>
                <a:latin typeface="Bebas Neue"/>
                <a:ea typeface="Bebas Neue"/>
                <a:cs typeface="Bebas Neue"/>
                <a:sym typeface="Bebas Neue"/>
              </a:defRPr>
            </a:lvl6pPr>
            <a:lvl7pPr lvl="6" algn="r" rtl="0">
              <a:buNone/>
              <a:defRPr sz="1300">
                <a:solidFill>
                  <a:schemeClr val="dk2"/>
                </a:solidFill>
                <a:latin typeface="Bebas Neue"/>
                <a:ea typeface="Bebas Neue"/>
                <a:cs typeface="Bebas Neue"/>
                <a:sym typeface="Bebas Neue"/>
              </a:defRPr>
            </a:lvl7pPr>
            <a:lvl8pPr lvl="7" algn="r" rtl="0">
              <a:buNone/>
              <a:defRPr sz="1300">
                <a:solidFill>
                  <a:schemeClr val="dk2"/>
                </a:solidFill>
                <a:latin typeface="Bebas Neue"/>
                <a:ea typeface="Bebas Neue"/>
                <a:cs typeface="Bebas Neue"/>
                <a:sym typeface="Bebas Neue"/>
              </a:defRPr>
            </a:lvl8pPr>
            <a:lvl9pPr lvl="8" algn="r" rtl="0">
              <a:buNone/>
              <a:defRPr sz="13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60" r:id="rId10"/>
    <p:sldLayoutId id="2147483661" r:id="rId11"/>
    <p:sldLayoutId id="2147483662" r:id="rId12"/>
    <p:sldLayoutId id="2147483665" r:id="rId13"/>
    <p:sldLayoutId id="2147483666" r:id="rId14"/>
    <p:sldLayoutId id="2147483667" r:id="rId15"/>
    <p:sldLayoutId id="2147483668" r:id="rId16"/>
    <p:sldLayoutId id="2147483670" r:id="rId17"/>
    <p:sldLayoutId id="2147483671" r:id="rId18"/>
    <p:sldLayoutId id="2147483672" r:id="rId19"/>
    <p:sldLayoutId id="2147483674" r:id="rId20"/>
    <p:sldLayoutId id="2147483676" r:id="rId21"/>
    <p:sldLayoutId id="2147483678" r:id="rId22"/>
    <p:sldLayoutId id="2147483679" r:id="rId23"/>
    <p:sldLayoutId id="2147483680"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3" Type="http://schemas.openxmlformats.org/officeDocument/2006/relationships/hyperlink" Target="mailto:517H0040@student.tdtu.edu.vn" TargetMode="External"/><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hyperlink" Target="mailto:517H0093@student.tdtu.edu.v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5"/>
        <p:cNvGrpSpPr/>
        <p:nvPr/>
      </p:nvGrpSpPr>
      <p:grpSpPr>
        <a:xfrm>
          <a:off x="0" y="0"/>
          <a:ext cx="0" cy="0"/>
          <a:chOff x="0" y="0"/>
          <a:chExt cx="0" cy="0"/>
        </a:xfrm>
      </p:grpSpPr>
      <p:sp>
        <p:nvSpPr>
          <p:cNvPr id="537" name="Google Shape;537;p38"/>
          <p:cNvSpPr txBox="1">
            <a:spLocks noGrp="1"/>
          </p:cNvSpPr>
          <p:nvPr>
            <p:ph type="ctrTitle"/>
          </p:nvPr>
        </p:nvSpPr>
        <p:spPr>
          <a:xfrm>
            <a:off x="327775" y="1136050"/>
            <a:ext cx="85098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2"/>
                </a:solidFill>
                <a:latin typeface="Poppins"/>
                <a:ea typeface="Poppins"/>
                <a:cs typeface="Poppins"/>
                <a:sym typeface="Poppins"/>
              </a:rPr>
              <a:t>Website Quản Lý Các Hoạt Động Trong Năm</a:t>
            </a:r>
            <a:endParaRPr sz="4000" dirty="0">
              <a:solidFill>
                <a:schemeClr val="lt2"/>
              </a:solidFill>
              <a:latin typeface="Poppins"/>
              <a:ea typeface="Poppins"/>
              <a:cs typeface="Poppins"/>
              <a:sym typeface="Poppins"/>
            </a:endParaRPr>
          </a:p>
          <a:p>
            <a:pPr marL="0" lvl="0" indent="0" algn="ctr" rtl="0">
              <a:spcBef>
                <a:spcPts val="0"/>
              </a:spcBef>
              <a:spcAft>
                <a:spcPts val="0"/>
              </a:spcAft>
              <a:buNone/>
            </a:pPr>
            <a:r>
              <a:rPr lang="en" sz="4000" b="0" dirty="0">
                <a:latin typeface="Poppins Medium"/>
                <a:ea typeface="Poppins Medium"/>
                <a:cs typeface="Poppins Medium"/>
                <a:sym typeface="Poppins Medium"/>
              </a:rPr>
              <a:t>Của Khoa Công Nghệ Thông Tin </a:t>
            </a:r>
            <a:endParaRPr sz="4000" b="0" dirty="0">
              <a:latin typeface="Poppins Medium"/>
              <a:ea typeface="Poppins Medium"/>
              <a:cs typeface="Poppins Medium"/>
              <a:sym typeface="Poppins Medium"/>
            </a:endParaRPr>
          </a:p>
        </p:txBody>
      </p:sp>
      <p:grpSp>
        <p:nvGrpSpPr>
          <p:cNvPr id="539" name="Google Shape;539;p38"/>
          <p:cNvGrpSpPr/>
          <p:nvPr/>
        </p:nvGrpSpPr>
        <p:grpSpPr>
          <a:xfrm>
            <a:off x="4233900" y="619125"/>
            <a:ext cx="676200" cy="676200"/>
            <a:chOff x="4233900" y="619125"/>
            <a:chExt cx="676200" cy="676200"/>
          </a:xfrm>
        </p:grpSpPr>
        <p:sp>
          <p:nvSpPr>
            <p:cNvPr id="540" name="Google Shape;540;p38"/>
            <p:cNvSpPr/>
            <p:nvPr/>
          </p:nvSpPr>
          <p:spPr>
            <a:xfrm>
              <a:off x="4233900" y="619125"/>
              <a:ext cx="676200" cy="676200"/>
            </a:xfrm>
            <a:prstGeom prst="ellipse">
              <a:avLst/>
            </a:prstGeom>
            <a:solidFill>
              <a:schemeClr val="dk1"/>
            </a:solidFill>
            <a:ln w="9525" cap="flat" cmpd="sng">
              <a:solidFill>
                <a:schemeClr val="lt2"/>
              </a:solidFill>
              <a:prstDash val="solid"/>
              <a:round/>
              <a:headEnd type="none" w="sm" len="sm"/>
              <a:tailEnd type="none" w="sm" len="sm"/>
            </a:ln>
            <a:effectLst>
              <a:outerShdw blurRad="71438" algn="bl" rotWithShape="0">
                <a:schemeClr val="lt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rot="5400000" flipH="1">
              <a:off x="4484925" y="860475"/>
              <a:ext cx="212400" cy="193500"/>
            </a:xfrm>
            <a:prstGeom prst="triangle">
              <a:avLst>
                <a:gd name="adj" fmla="val 50000"/>
              </a:avLst>
            </a:prstGeom>
            <a:solidFill>
              <a:schemeClr val="dk1"/>
            </a:solidFill>
            <a:ln w="9525" cap="flat" cmpd="sng">
              <a:solidFill>
                <a:schemeClr val="l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36;p38">
            <a:extLst>
              <a:ext uri="{FF2B5EF4-FFF2-40B4-BE49-F238E27FC236}">
                <a16:creationId xmlns:a16="http://schemas.microsoft.com/office/drawing/2014/main" id="{9C340644-1DCB-1BBE-B728-1810E2222EFB}"/>
              </a:ext>
            </a:extLst>
          </p:cNvPr>
          <p:cNvSpPr/>
          <p:nvPr/>
        </p:nvSpPr>
        <p:spPr>
          <a:xfrm>
            <a:off x="2635275" y="3953859"/>
            <a:ext cx="3911700" cy="4095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Trần</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Phạm</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Anh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Tuấn</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 517H0093</a:t>
            </a:r>
            <a:endParaRPr sz="1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 name="Google Shape;536;p38">
            <a:extLst>
              <a:ext uri="{FF2B5EF4-FFF2-40B4-BE49-F238E27FC236}">
                <a16:creationId xmlns:a16="http://schemas.microsoft.com/office/drawing/2014/main" id="{6D53CE6C-1368-71DF-1E5C-E3BAD57EFCBF}"/>
              </a:ext>
            </a:extLst>
          </p:cNvPr>
          <p:cNvSpPr/>
          <p:nvPr/>
        </p:nvSpPr>
        <p:spPr>
          <a:xfrm>
            <a:off x="2616150" y="3389075"/>
            <a:ext cx="3911700" cy="4095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Phạm</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Vũ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Quốc</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Cường</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 517H0040</a:t>
            </a:r>
            <a:endParaRPr sz="1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6" name="Google Shape;916;p57"/>
          <p:cNvSpPr txBox="1">
            <a:spLocks noGrp="1"/>
          </p:cNvSpPr>
          <p:nvPr>
            <p:ph type="title"/>
          </p:nvPr>
        </p:nvSpPr>
        <p:spPr>
          <a:xfrm>
            <a:off x="864224" y="2936950"/>
            <a:ext cx="613908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Mô Hình Tham Khảo</a:t>
            </a:r>
            <a:endParaRPr dirty="0"/>
          </a:p>
        </p:txBody>
      </p:sp>
      <p:sp>
        <p:nvSpPr>
          <p:cNvPr id="917" name="Google Shape;917;p57"/>
          <p:cNvSpPr txBox="1">
            <a:spLocks noGrp="1"/>
          </p:cNvSpPr>
          <p:nvPr>
            <p:ph type="title" idx="2"/>
          </p:nvPr>
        </p:nvSpPr>
        <p:spPr>
          <a:xfrm>
            <a:off x="2501175" y="21713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919" name="Google Shape;919;p57"/>
          <p:cNvPicPr preferRelativeResize="0"/>
          <p:nvPr/>
        </p:nvPicPr>
        <p:blipFill rotWithShape="1">
          <a:blip r:embed="rId3">
            <a:alphaModFix/>
          </a:blip>
          <a:srcRect l="4173" t="13326" r="65426" b="58272"/>
          <a:stretch/>
        </p:blipFill>
        <p:spPr>
          <a:xfrm flipH="1">
            <a:off x="5057199" y="0"/>
            <a:ext cx="3284526" cy="2138149"/>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5"/>
          <p:cNvSpPr txBox="1">
            <a:spLocks noGrp="1"/>
          </p:cNvSpPr>
          <p:nvPr>
            <p:ph type="title"/>
          </p:nvPr>
        </p:nvSpPr>
        <p:spPr>
          <a:xfrm>
            <a:off x="2290050" y="4110252"/>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err="1"/>
              <a:t>Google</a:t>
            </a:r>
            <a:r>
              <a:rPr lang="vi-VN" dirty="0"/>
              <a:t> </a:t>
            </a:r>
            <a:r>
              <a:rPr lang="vi-VN" dirty="0" err="1"/>
              <a:t>Calendar</a:t>
            </a:r>
            <a:endParaRPr dirty="0"/>
          </a:p>
        </p:txBody>
      </p:sp>
      <p:pic>
        <p:nvPicPr>
          <p:cNvPr id="648" name="Google Shape;648;p45"/>
          <p:cNvPicPr preferRelativeResize="0"/>
          <p:nvPr/>
        </p:nvPicPr>
        <p:blipFill rotWithShape="1">
          <a:blip r:embed="rId3">
            <a:alphaModFix/>
          </a:blip>
          <a:srcRect l="4173" t="13326" r="65426" b="58272"/>
          <a:stretch/>
        </p:blipFill>
        <p:spPr>
          <a:xfrm>
            <a:off x="-452575" y="-193300"/>
            <a:ext cx="3039626" cy="1978725"/>
          </a:xfrm>
          <a:prstGeom prst="rect">
            <a:avLst/>
          </a:prstGeom>
          <a:noFill/>
          <a:ln>
            <a:noFill/>
          </a:ln>
        </p:spPr>
      </p:pic>
      <p:pic>
        <p:nvPicPr>
          <p:cNvPr id="649" name="Google Shape;649;p45"/>
          <p:cNvPicPr preferRelativeResize="0"/>
          <p:nvPr/>
        </p:nvPicPr>
        <p:blipFill rotWithShape="1">
          <a:blip r:embed="rId3">
            <a:alphaModFix/>
          </a:blip>
          <a:srcRect l="51441" t="67649" r="31153" b="12845"/>
          <a:stretch/>
        </p:blipFill>
        <p:spPr>
          <a:xfrm>
            <a:off x="4726328" y="4464062"/>
            <a:ext cx="1740324" cy="1358875"/>
          </a:xfrm>
          <a:prstGeom prst="rect">
            <a:avLst/>
          </a:prstGeom>
          <a:noFill/>
          <a:ln>
            <a:noFill/>
          </a:ln>
        </p:spPr>
      </p:pic>
      <p:pic>
        <p:nvPicPr>
          <p:cNvPr id="650" name="Google Shape;650;p45"/>
          <p:cNvPicPr preferRelativeResize="0"/>
          <p:nvPr/>
        </p:nvPicPr>
        <p:blipFill rotWithShape="1">
          <a:blip r:embed="rId3">
            <a:alphaModFix/>
          </a:blip>
          <a:srcRect l="79634" t="23164" r="8550" b="47919"/>
          <a:stretch/>
        </p:blipFill>
        <p:spPr>
          <a:xfrm>
            <a:off x="7962600" y="685400"/>
            <a:ext cx="1181399" cy="2014499"/>
          </a:xfrm>
          <a:prstGeom prst="rect">
            <a:avLst/>
          </a:prstGeom>
          <a:noFill/>
          <a:ln>
            <a:noFill/>
          </a:ln>
        </p:spPr>
      </p:pic>
      <p:pic>
        <p:nvPicPr>
          <p:cNvPr id="4" name="Picture 3" descr="Google Tips: Getting Started with Google Calendar">
            <a:extLst>
              <a:ext uri="{FF2B5EF4-FFF2-40B4-BE49-F238E27FC236}">
                <a16:creationId xmlns:a16="http://schemas.microsoft.com/office/drawing/2014/main" id="{A12D083B-30DE-7059-35C7-C652BD2998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2086" y="501348"/>
            <a:ext cx="7699828" cy="3608904"/>
          </a:xfrm>
          <a:prstGeom prst="rect">
            <a:avLst/>
          </a:prstGeom>
          <a:noFill/>
          <a:ln>
            <a:noFill/>
          </a:ln>
        </p:spPr>
      </p:pic>
      <p:sp>
        <p:nvSpPr>
          <p:cNvPr id="6" name="Google Shape;646;p45">
            <a:extLst>
              <a:ext uri="{FF2B5EF4-FFF2-40B4-BE49-F238E27FC236}">
                <a16:creationId xmlns:a16="http://schemas.microsoft.com/office/drawing/2014/main" id="{24D80F21-5694-AEC0-6527-9FE7DF70B444}"/>
              </a:ext>
            </a:extLst>
          </p:cNvPr>
          <p:cNvSpPr txBox="1">
            <a:spLocks/>
          </p:cNvSpPr>
          <p:nvPr/>
        </p:nvSpPr>
        <p:spPr>
          <a:xfrm>
            <a:off x="2290050" y="4110252"/>
            <a:ext cx="4563900" cy="5319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000" b="1" i="0" u="none" strike="noStrike" cap="none">
                <a:solidFill>
                  <a:schemeClr val="lt2"/>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vi-VN" dirty="0" err="1"/>
              <a:t>Notion</a:t>
            </a:r>
            <a:endParaRPr lang="vi-VN" dirty="0"/>
          </a:p>
        </p:txBody>
      </p:sp>
      <p:pic>
        <p:nvPicPr>
          <p:cNvPr id="7" name="Picture 6" descr="Notion là gì? Tại sao nên sử dụng? Các mẹo hay khi dùng">
            <a:extLst>
              <a:ext uri="{FF2B5EF4-FFF2-40B4-BE49-F238E27FC236}">
                <a16:creationId xmlns:a16="http://schemas.microsoft.com/office/drawing/2014/main" id="{0F2F30C8-3C1C-29C7-F184-AF935D31C8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2086" y="501348"/>
            <a:ext cx="7699828" cy="36089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randombar(horizontal)">
                                      <p:cBhvr>
                                        <p:cTn id="7" dur="500"/>
                                        <p:tgtEl>
                                          <p:spTgt spid="646"/>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646"/>
                                        </p:tgtEl>
                                      </p:cBhvr>
                                    </p:animEffect>
                                    <p:set>
                                      <p:cBhvr>
                                        <p:cTn id="15" dur="1" fill="hold">
                                          <p:stCondLst>
                                            <p:cond delay="499"/>
                                          </p:stCondLst>
                                        </p:cTn>
                                        <p:tgtEl>
                                          <p:spTgt spid="646"/>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par>
                          <p:cTn id="19" fill="hold">
                            <p:stCondLst>
                              <p:cond delay="500"/>
                            </p:stCondLst>
                            <p:childTnLst>
                              <p:par>
                                <p:cTn id="20" presetID="3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fltVal val="0"/>
                                          </p:val>
                                        </p:tav>
                                        <p:tav tm="100000">
                                          <p:val>
                                            <p:strVal val="#ppt_w"/>
                                          </p:val>
                                        </p:tav>
                                      </p:tavLst>
                                    </p:anim>
                                    <p:anim calcmode="lin" valueType="num">
                                      <p:cBhvr>
                                        <p:cTn id="23" dur="1000" fill="hold"/>
                                        <p:tgtEl>
                                          <p:spTgt spid="6"/>
                                        </p:tgtEl>
                                        <p:attrNameLst>
                                          <p:attrName>ppt_h</p:attrName>
                                        </p:attrNameLst>
                                      </p:cBhvr>
                                      <p:tavLst>
                                        <p:tav tm="0">
                                          <p:val>
                                            <p:fltVal val="0"/>
                                          </p:val>
                                        </p:tav>
                                        <p:tav tm="100000">
                                          <p:val>
                                            <p:strVal val="#ppt_h"/>
                                          </p:val>
                                        </p:tav>
                                      </p:tavLst>
                                    </p:anim>
                                    <p:anim calcmode="lin" valueType="num">
                                      <p:cBhvr>
                                        <p:cTn id="24" dur="1000" fill="hold"/>
                                        <p:tgtEl>
                                          <p:spTgt spid="6"/>
                                        </p:tgtEl>
                                        <p:attrNameLst>
                                          <p:attrName>style.rotation</p:attrName>
                                        </p:attrNameLst>
                                      </p:cBhvr>
                                      <p:tavLst>
                                        <p:tav tm="0">
                                          <p:val>
                                            <p:fltVal val="90"/>
                                          </p:val>
                                        </p:tav>
                                        <p:tav tm="100000">
                                          <p:val>
                                            <p:fltVal val="0"/>
                                          </p:val>
                                        </p:tav>
                                      </p:tavLst>
                                    </p:anim>
                                    <p:animEffect transition="in" filter="fade">
                                      <p:cBhvr>
                                        <p:cTn id="25" dur="1000"/>
                                        <p:tgtEl>
                                          <p:spTgt spid="6"/>
                                        </p:tgtEl>
                                      </p:cBhvr>
                                    </p:animEffect>
                                  </p:childTnLst>
                                </p:cTn>
                              </p:par>
                              <p:par>
                                <p:cTn id="26" presetID="3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p:bldP spid="646" grpId="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3" name="Google Shape;1173;p65"/>
          <p:cNvSpPr txBox="1">
            <a:spLocks noGrp="1"/>
          </p:cNvSpPr>
          <p:nvPr>
            <p:ph type="title"/>
          </p:nvPr>
        </p:nvSpPr>
        <p:spPr>
          <a:xfrm>
            <a:off x="2938150" y="2887425"/>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Thực Thi DỰ Án</a:t>
            </a:r>
            <a:endParaRPr dirty="0"/>
          </a:p>
        </p:txBody>
      </p:sp>
      <p:sp>
        <p:nvSpPr>
          <p:cNvPr id="1174" name="Google Shape;1174;p65"/>
          <p:cNvSpPr txBox="1">
            <a:spLocks noGrp="1"/>
          </p:cNvSpPr>
          <p:nvPr>
            <p:ph type="title" idx="2"/>
          </p:nvPr>
        </p:nvSpPr>
        <p:spPr>
          <a:xfrm>
            <a:off x="4575100" y="2121825"/>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1176" name="Google Shape;1176;p65"/>
          <p:cNvPicPr preferRelativeResize="0"/>
          <p:nvPr/>
        </p:nvPicPr>
        <p:blipFill rotWithShape="1">
          <a:blip r:embed="rId3">
            <a:alphaModFix/>
          </a:blip>
          <a:srcRect l="4173" t="13326" r="65426" b="58272"/>
          <a:stretch/>
        </p:blipFill>
        <p:spPr>
          <a:xfrm>
            <a:off x="583374" y="-38825"/>
            <a:ext cx="3719700" cy="2421451"/>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Google Shape;656;p46"/>
          <p:cNvSpPr txBox="1">
            <a:spLocks noGrp="1"/>
          </p:cNvSpPr>
          <p:nvPr>
            <p:ph type="title"/>
          </p:nvPr>
        </p:nvSpPr>
        <p:spPr>
          <a:xfrm>
            <a:off x="-228993" y="371162"/>
            <a:ext cx="35772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Trang </a:t>
            </a:r>
            <a:r>
              <a:rPr lang="vi-VN" dirty="0" err="1"/>
              <a:t>Login</a:t>
            </a:r>
            <a:endParaRPr dirty="0"/>
          </a:p>
        </p:txBody>
      </p:sp>
      <p:grpSp>
        <p:nvGrpSpPr>
          <p:cNvPr id="657" name="Google Shape;657;p46"/>
          <p:cNvGrpSpPr/>
          <p:nvPr/>
        </p:nvGrpSpPr>
        <p:grpSpPr>
          <a:xfrm>
            <a:off x="6357077" y="1122280"/>
            <a:ext cx="2434590" cy="2434590"/>
            <a:chOff x="8085577" y="1655125"/>
            <a:chExt cx="676200" cy="676200"/>
          </a:xfrm>
        </p:grpSpPr>
        <p:sp>
          <p:nvSpPr>
            <p:cNvPr id="658" name="Google Shape;658;p46"/>
            <p:cNvSpPr/>
            <p:nvPr/>
          </p:nvSpPr>
          <p:spPr>
            <a:xfrm>
              <a:off x="8085577" y="1655125"/>
              <a:ext cx="676200" cy="676200"/>
            </a:xfrm>
            <a:prstGeom prst="ellipse">
              <a:avLst/>
            </a:prstGeom>
            <a:solidFill>
              <a:schemeClr val="dk1"/>
            </a:solidFill>
            <a:ln w="9525" cap="flat" cmpd="sng">
              <a:solidFill>
                <a:schemeClr val="lt2"/>
              </a:solidFill>
              <a:prstDash val="solid"/>
              <a:round/>
              <a:headEnd type="none" w="sm" len="sm"/>
              <a:tailEnd type="none" w="sm" len="sm"/>
            </a:ln>
            <a:effectLst>
              <a:outerShdw blurRad="71438" algn="bl" rotWithShape="0">
                <a:schemeClr val="lt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46"/>
            <p:cNvGrpSpPr/>
            <p:nvPr/>
          </p:nvGrpSpPr>
          <p:grpSpPr>
            <a:xfrm>
              <a:off x="8362002" y="1908925"/>
              <a:ext cx="123350" cy="168600"/>
              <a:chOff x="8370302" y="1929950"/>
              <a:chExt cx="123350" cy="168600"/>
            </a:xfrm>
          </p:grpSpPr>
          <p:cxnSp>
            <p:nvCxnSpPr>
              <p:cNvPr id="660" name="Google Shape;660;p46"/>
              <p:cNvCxnSpPr/>
              <p:nvPr/>
            </p:nvCxnSpPr>
            <p:spPr>
              <a:xfrm>
                <a:off x="8370302" y="1929950"/>
                <a:ext cx="0" cy="168600"/>
              </a:xfrm>
              <a:prstGeom prst="straightConnector1">
                <a:avLst/>
              </a:prstGeom>
              <a:noFill/>
              <a:ln w="19050" cap="flat" cmpd="sng">
                <a:solidFill>
                  <a:schemeClr val="lt2"/>
                </a:solidFill>
                <a:prstDash val="solid"/>
                <a:round/>
                <a:headEnd type="none" w="med" len="med"/>
                <a:tailEnd type="none" w="med" len="med"/>
              </a:ln>
              <a:effectLst>
                <a:outerShdw blurRad="57150" dist="9525" dir="3600000" algn="bl" rotWithShape="0">
                  <a:schemeClr val="lt2">
                    <a:alpha val="50000"/>
                  </a:schemeClr>
                </a:outerShdw>
              </a:effectLst>
            </p:spPr>
          </p:cxnSp>
          <p:cxnSp>
            <p:nvCxnSpPr>
              <p:cNvPr id="661" name="Google Shape;661;p46"/>
              <p:cNvCxnSpPr/>
              <p:nvPr/>
            </p:nvCxnSpPr>
            <p:spPr>
              <a:xfrm>
                <a:off x="8493652" y="1929950"/>
                <a:ext cx="0" cy="168600"/>
              </a:xfrm>
              <a:prstGeom prst="straightConnector1">
                <a:avLst/>
              </a:prstGeom>
              <a:noFill/>
              <a:ln w="19050" cap="flat" cmpd="sng">
                <a:solidFill>
                  <a:schemeClr val="lt2"/>
                </a:solidFill>
                <a:prstDash val="solid"/>
                <a:round/>
                <a:headEnd type="none" w="med" len="med"/>
                <a:tailEnd type="none" w="med" len="med"/>
              </a:ln>
              <a:effectLst>
                <a:outerShdw blurRad="57150" dist="9525" dir="3600000" algn="bl" rotWithShape="0">
                  <a:schemeClr val="lt2">
                    <a:alpha val="50000"/>
                  </a:schemeClr>
                </a:outerShdw>
              </a:effectLst>
            </p:spPr>
          </p:cxnSp>
        </p:grpSp>
      </p:grpSp>
      <p:pic>
        <p:nvPicPr>
          <p:cNvPr id="662" name="Google Shape;662;p46"/>
          <p:cNvPicPr preferRelativeResize="0"/>
          <p:nvPr/>
        </p:nvPicPr>
        <p:blipFill rotWithShape="1">
          <a:blip r:embed="rId3">
            <a:alphaModFix/>
          </a:blip>
          <a:srcRect l="51441" t="67649" r="31153" b="12845"/>
          <a:stretch/>
        </p:blipFill>
        <p:spPr>
          <a:xfrm flipH="1">
            <a:off x="6957000" y="4083000"/>
            <a:ext cx="1740324" cy="1358875"/>
          </a:xfrm>
          <a:prstGeom prst="rect">
            <a:avLst/>
          </a:prstGeom>
          <a:noFill/>
          <a:ln>
            <a:noFill/>
          </a:ln>
        </p:spPr>
      </p:pic>
      <p:pic>
        <p:nvPicPr>
          <p:cNvPr id="663" name="Google Shape;663;p46"/>
          <p:cNvPicPr preferRelativeResize="0"/>
          <p:nvPr/>
        </p:nvPicPr>
        <p:blipFill rotWithShape="1">
          <a:blip r:embed="rId3">
            <a:alphaModFix/>
          </a:blip>
          <a:srcRect l="51441" t="67649" r="31153" b="12845"/>
          <a:stretch/>
        </p:blipFill>
        <p:spPr>
          <a:xfrm rot="10800000">
            <a:off x="3150750" y="-308275"/>
            <a:ext cx="1740324" cy="1358875"/>
          </a:xfrm>
          <a:prstGeom prst="rect">
            <a:avLst/>
          </a:prstGeom>
          <a:noFill/>
          <a:ln>
            <a:noFill/>
          </a:ln>
        </p:spPr>
      </p:pic>
      <p:pic>
        <p:nvPicPr>
          <p:cNvPr id="4" name="Picture 3">
            <a:extLst>
              <a:ext uri="{FF2B5EF4-FFF2-40B4-BE49-F238E27FC236}">
                <a16:creationId xmlns:a16="http://schemas.microsoft.com/office/drawing/2014/main" id="{AAA7FB5D-C278-A947-C677-8C842D90C134}"/>
              </a:ext>
            </a:extLst>
          </p:cNvPr>
          <p:cNvPicPr>
            <a:picLocks noChangeAspect="1"/>
          </p:cNvPicPr>
          <p:nvPr/>
        </p:nvPicPr>
        <p:blipFill>
          <a:blip r:embed="rId4"/>
          <a:stretch>
            <a:fillRect/>
          </a:stretch>
        </p:blipFill>
        <p:spPr>
          <a:xfrm>
            <a:off x="472516" y="933961"/>
            <a:ext cx="5814952" cy="3828476"/>
          </a:xfrm>
          <a:prstGeom prst="rect">
            <a:avLst/>
          </a:prstGeom>
        </p:spPr>
      </p:pic>
      <p:pic>
        <p:nvPicPr>
          <p:cNvPr id="5" name="Picture 4">
            <a:extLst>
              <a:ext uri="{FF2B5EF4-FFF2-40B4-BE49-F238E27FC236}">
                <a16:creationId xmlns:a16="http://schemas.microsoft.com/office/drawing/2014/main" id="{C5E36E22-553A-D9D2-1B74-3D2149032ACC}"/>
              </a:ext>
            </a:extLst>
          </p:cNvPr>
          <p:cNvPicPr>
            <a:picLocks noChangeAspect="1"/>
          </p:cNvPicPr>
          <p:nvPr/>
        </p:nvPicPr>
        <p:blipFill>
          <a:blip r:embed="rId5"/>
          <a:stretch>
            <a:fillRect/>
          </a:stretch>
        </p:blipFill>
        <p:spPr>
          <a:xfrm>
            <a:off x="472516" y="943861"/>
            <a:ext cx="5814952" cy="3818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8"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amond(i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9" name="Google Shape;609;p43"/>
          <p:cNvSpPr txBox="1">
            <a:spLocks noGrp="1"/>
          </p:cNvSpPr>
          <p:nvPr>
            <p:ph type="title" idx="8"/>
          </p:nvPr>
        </p:nvSpPr>
        <p:spPr>
          <a:xfrm>
            <a:off x="590699" y="35705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solidFill>
                  <a:schemeClr val="lt2"/>
                </a:solidFill>
              </a:rPr>
              <a:t>Home</a:t>
            </a:r>
            <a:r>
              <a:rPr lang="vi-VN" dirty="0">
                <a:solidFill>
                  <a:schemeClr val="lt2"/>
                </a:solidFill>
              </a:rPr>
              <a:t> </a:t>
            </a:r>
            <a:r>
              <a:rPr lang="vi-VN" dirty="0" err="1"/>
              <a:t>Calendar</a:t>
            </a:r>
            <a:endParaRPr dirty="0"/>
          </a:p>
        </p:txBody>
      </p:sp>
      <p:pic>
        <p:nvPicPr>
          <p:cNvPr id="631" name="Google Shape;631;p43"/>
          <p:cNvPicPr preferRelativeResize="0"/>
          <p:nvPr/>
        </p:nvPicPr>
        <p:blipFill rotWithShape="1">
          <a:blip r:embed="rId3">
            <a:alphaModFix/>
          </a:blip>
          <a:srcRect l="79634" t="23164" r="8550" b="47919"/>
          <a:stretch/>
        </p:blipFill>
        <p:spPr>
          <a:xfrm flipH="1">
            <a:off x="0" y="2199250"/>
            <a:ext cx="1181399" cy="2014499"/>
          </a:xfrm>
          <a:prstGeom prst="rect">
            <a:avLst/>
          </a:prstGeom>
          <a:noFill/>
          <a:ln>
            <a:noFill/>
          </a:ln>
        </p:spPr>
      </p:pic>
      <p:pic>
        <p:nvPicPr>
          <p:cNvPr id="632" name="Google Shape;632;p43"/>
          <p:cNvPicPr preferRelativeResize="0"/>
          <p:nvPr/>
        </p:nvPicPr>
        <p:blipFill rotWithShape="1">
          <a:blip r:embed="rId3">
            <a:alphaModFix/>
          </a:blip>
          <a:srcRect l="51441" t="67649" r="31153" b="12845"/>
          <a:stretch/>
        </p:blipFill>
        <p:spPr>
          <a:xfrm flipH="1">
            <a:off x="7990340" y="3784625"/>
            <a:ext cx="1740324" cy="1358875"/>
          </a:xfrm>
          <a:prstGeom prst="rect">
            <a:avLst/>
          </a:prstGeom>
          <a:noFill/>
          <a:ln>
            <a:noFill/>
          </a:ln>
        </p:spPr>
      </p:pic>
      <p:pic>
        <p:nvPicPr>
          <p:cNvPr id="18" name="Picture 17">
            <a:extLst>
              <a:ext uri="{FF2B5EF4-FFF2-40B4-BE49-F238E27FC236}">
                <a16:creationId xmlns:a16="http://schemas.microsoft.com/office/drawing/2014/main" id="{DEA08315-7A4E-B2DB-5949-220F8C651ED0}"/>
              </a:ext>
            </a:extLst>
          </p:cNvPr>
          <p:cNvPicPr>
            <a:picLocks noChangeAspect="1"/>
          </p:cNvPicPr>
          <p:nvPr/>
        </p:nvPicPr>
        <p:blipFill>
          <a:blip r:embed="rId4"/>
          <a:stretch>
            <a:fillRect/>
          </a:stretch>
        </p:blipFill>
        <p:spPr>
          <a:xfrm>
            <a:off x="463700" y="929751"/>
            <a:ext cx="8244340" cy="3625014"/>
          </a:xfrm>
          <a:prstGeom prst="rect">
            <a:avLst/>
          </a:prstGeom>
        </p:spPr>
      </p:pic>
      <p:pic>
        <p:nvPicPr>
          <p:cNvPr id="19" name="Picture 18">
            <a:extLst>
              <a:ext uri="{FF2B5EF4-FFF2-40B4-BE49-F238E27FC236}">
                <a16:creationId xmlns:a16="http://schemas.microsoft.com/office/drawing/2014/main" id="{62C7FD4E-D692-2A33-5893-B8EC73C928DD}"/>
              </a:ext>
            </a:extLst>
          </p:cNvPr>
          <p:cNvPicPr>
            <a:picLocks noChangeAspect="1"/>
          </p:cNvPicPr>
          <p:nvPr/>
        </p:nvPicPr>
        <p:blipFill>
          <a:blip r:embed="rId5"/>
          <a:stretch>
            <a:fillRect/>
          </a:stretch>
        </p:blipFill>
        <p:spPr>
          <a:xfrm>
            <a:off x="463700" y="929750"/>
            <a:ext cx="4304243" cy="3625013"/>
          </a:xfrm>
          <a:prstGeom prst="rect">
            <a:avLst/>
          </a:prstGeom>
        </p:spPr>
      </p:pic>
      <p:pic>
        <p:nvPicPr>
          <p:cNvPr id="20" name="Picture 19">
            <a:extLst>
              <a:ext uri="{FF2B5EF4-FFF2-40B4-BE49-F238E27FC236}">
                <a16:creationId xmlns:a16="http://schemas.microsoft.com/office/drawing/2014/main" id="{D0286B10-9A42-0FB7-3294-EAAD96FFB7B6}"/>
              </a:ext>
            </a:extLst>
          </p:cNvPr>
          <p:cNvPicPr>
            <a:picLocks noChangeAspect="1"/>
          </p:cNvPicPr>
          <p:nvPr/>
        </p:nvPicPr>
        <p:blipFill>
          <a:blip r:embed="rId6"/>
          <a:stretch>
            <a:fillRect/>
          </a:stretch>
        </p:blipFill>
        <p:spPr>
          <a:xfrm>
            <a:off x="4767944" y="929748"/>
            <a:ext cx="3940096" cy="3625013"/>
          </a:xfrm>
          <a:prstGeom prst="rect">
            <a:avLst/>
          </a:prstGeom>
        </p:spPr>
      </p:pic>
      <p:pic>
        <p:nvPicPr>
          <p:cNvPr id="21" name="Picture 20">
            <a:extLst>
              <a:ext uri="{FF2B5EF4-FFF2-40B4-BE49-F238E27FC236}">
                <a16:creationId xmlns:a16="http://schemas.microsoft.com/office/drawing/2014/main" id="{BB2499AD-FEBB-75A8-05B3-7ECCCC25CD8D}"/>
              </a:ext>
            </a:extLst>
          </p:cNvPr>
          <p:cNvPicPr>
            <a:picLocks noChangeAspect="1"/>
          </p:cNvPicPr>
          <p:nvPr/>
        </p:nvPicPr>
        <p:blipFill>
          <a:blip r:embed="rId7"/>
          <a:stretch>
            <a:fillRect/>
          </a:stretch>
        </p:blipFill>
        <p:spPr>
          <a:xfrm>
            <a:off x="435960" y="929744"/>
            <a:ext cx="8272080" cy="3625017"/>
          </a:xfrm>
          <a:prstGeom prst="rect">
            <a:avLst/>
          </a:prstGeom>
        </p:spPr>
      </p:pic>
      <p:pic>
        <p:nvPicPr>
          <p:cNvPr id="22" name="Picture 21">
            <a:extLst>
              <a:ext uri="{FF2B5EF4-FFF2-40B4-BE49-F238E27FC236}">
                <a16:creationId xmlns:a16="http://schemas.microsoft.com/office/drawing/2014/main" id="{FCAFA4F4-4BAC-D97B-81E1-01B986DAA7E6}"/>
              </a:ext>
            </a:extLst>
          </p:cNvPr>
          <p:cNvPicPr>
            <a:picLocks noChangeAspect="1"/>
          </p:cNvPicPr>
          <p:nvPr/>
        </p:nvPicPr>
        <p:blipFill>
          <a:blip r:embed="rId8"/>
          <a:stretch>
            <a:fillRect/>
          </a:stretch>
        </p:blipFill>
        <p:spPr>
          <a:xfrm>
            <a:off x="435960" y="929739"/>
            <a:ext cx="8244340" cy="3625013"/>
          </a:xfrm>
          <a:prstGeom prst="rect">
            <a:avLst/>
          </a:prstGeom>
        </p:spPr>
      </p:pic>
      <p:pic>
        <p:nvPicPr>
          <p:cNvPr id="24" name="Picture 23">
            <a:extLst>
              <a:ext uri="{FF2B5EF4-FFF2-40B4-BE49-F238E27FC236}">
                <a16:creationId xmlns:a16="http://schemas.microsoft.com/office/drawing/2014/main" id="{0DC76EF5-9017-BD2D-1A10-C2E6BA053136}"/>
              </a:ext>
            </a:extLst>
          </p:cNvPr>
          <p:cNvPicPr>
            <a:picLocks noChangeAspect="1"/>
          </p:cNvPicPr>
          <p:nvPr/>
        </p:nvPicPr>
        <p:blipFill>
          <a:blip r:embed="rId9"/>
          <a:stretch>
            <a:fillRect/>
          </a:stretch>
        </p:blipFill>
        <p:spPr>
          <a:xfrm>
            <a:off x="467780" y="929739"/>
            <a:ext cx="8085521" cy="3625013"/>
          </a:xfrm>
          <a:prstGeom prst="rect">
            <a:avLst/>
          </a:prstGeom>
        </p:spPr>
      </p:pic>
      <p:pic>
        <p:nvPicPr>
          <p:cNvPr id="26" name="Picture 25">
            <a:extLst>
              <a:ext uri="{FF2B5EF4-FFF2-40B4-BE49-F238E27FC236}">
                <a16:creationId xmlns:a16="http://schemas.microsoft.com/office/drawing/2014/main" id="{6BB3FAF4-CA32-12FA-AC48-17D1C2BCDE8D}"/>
              </a:ext>
            </a:extLst>
          </p:cNvPr>
          <p:cNvPicPr>
            <a:picLocks noChangeAspect="1"/>
          </p:cNvPicPr>
          <p:nvPr/>
        </p:nvPicPr>
        <p:blipFill>
          <a:blip r:embed="rId10"/>
          <a:stretch>
            <a:fillRect/>
          </a:stretch>
        </p:blipFill>
        <p:spPr>
          <a:xfrm>
            <a:off x="435959" y="929730"/>
            <a:ext cx="8267999" cy="3625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19"/>
                                        </p:tgtEl>
                                        <p:attrNameLst>
                                          <p:attrName>ppt_x</p:attrName>
                                        </p:attrNameLst>
                                      </p:cBhvr>
                                      <p:tavLst>
                                        <p:tav tm="0">
                                          <p:val>
                                            <p:strVal val="ppt_x"/>
                                          </p:val>
                                        </p:tav>
                                        <p:tav tm="100000">
                                          <p:val>
                                            <p:strVal val="ppt_x"/>
                                          </p:val>
                                        </p:tav>
                                      </p:tavLst>
                                    </p:anim>
                                    <p:anim calcmode="lin" valueType="num">
                                      <p:cBhvr additive="base">
                                        <p:cTn id="29" dur="500"/>
                                        <p:tgtEl>
                                          <p:spTgt spid="19"/>
                                        </p:tgtEl>
                                        <p:attrNameLst>
                                          <p:attrName>ppt_y</p:attrName>
                                        </p:attrNameLst>
                                      </p:cBhvr>
                                      <p:tavLst>
                                        <p:tav tm="0">
                                          <p:val>
                                            <p:strVal val="ppt_y"/>
                                          </p:val>
                                        </p:tav>
                                        <p:tav tm="100000">
                                          <p:val>
                                            <p:strVal val="1+ppt_h/2"/>
                                          </p:val>
                                        </p:tav>
                                      </p:tavLst>
                                    </p:anim>
                                    <p:set>
                                      <p:cBhvr>
                                        <p:cTn id="30" dur="1" fill="hold">
                                          <p:stCondLst>
                                            <p:cond delay="499"/>
                                          </p:stCondLst>
                                        </p:cTn>
                                        <p:tgtEl>
                                          <p:spTgt spid="1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20"/>
                                        </p:tgtEl>
                                        <p:attrNameLst>
                                          <p:attrName>ppt_x</p:attrName>
                                        </p:attrNameLst>
                                      </p:cBhvr>
                                      <p:tavLst>
                                        <p:tav tm="0">
                                          <p:val>
                                            <p:strVal val="ppt_x"/>
                                          </p:val>
                                        </p:tav>
                                        <p:tav tm="100000">
                                          <p:val>
                                            <p:strVal val="ppt_x"/>
                                          </p:val>
                                        </p:tav>
                                      </p:tavLst>
                                    </p:anim>
                                    <p:anim calcmode="lin" valueType="num">
                                      <p:cBhvr additive="base">
                                        <p:cTn id="33" dur="500"/>
                                        <p:tgtEl>
                                          <p:spTgt spid="20"/>
                                        </p:tgtEl>
                                        <p:attrNameLst>
                                          <p:attrName>ppt_y</p:attrName>
                                        </p:attrNameLst>
                                      </p:cBhvr>
                                      <p:tavLst>
                                        <p:tav tm="0">
                                          <p:val>
                                            <p:strVal val="ppt_y"/>
                                          </p:val>
                                        </p:tav>
                                        <p:tav tm="100000">
                                          <p:val>
                                            <p:strVal val="1+ppt_h/2"/>
                                          </p:val>
                                        </p:tav>
                                      </p:tavLst>
                                    </p:anim>
                                    <p:set>
                                      <p:cBhvr>
                                        <p:cTn id="34" dur="1" fill="hold">
                                          <p:stCondLst>
                                            <p:cond delay="499"/>
                                          </p:stCondLst>
                                        </p:cTn>
                                        <p:tgtEl>
                                          <p:spTgt spid="20"/>
                                        </p:tgtEl>
                                        <p:attrNameLst>
                                          <p:attrName>style.visibility</p:attrName>
                                        </p:attrNameLst>
                                      </p:cBhvr>
                                      <p:to>
                                        <p:strVal val="hidden"/>
                                      </p:to>
                                    </p:se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anim calcmode="lin" valueType="num">
                                      <p:cBhvr>
                                        <p:cTn id="39" dur="500" fill="hold"/>
                                        <p:tgtEl>
                                          <p:spTgt spid="21"/>
                                        </p:tgtEl>
                                        <p:attrNameLst>
                                          <p:attrName>ppt_x</p:attrName>
                                        </p:attrNameLst>
                                      </p:cBhvr>
                                      <p:tavLst>
                                        <p:tav tm="0">
                                          <p:val>
                                            <p:strVal val="#ppt_x"/>
                                          </p:val>
                                        </p:tav>
                                        <p:tav tm="100000">
                                          <p:val>
                                            <p:strVal val="#ppt_x"/>
                                          </p:val>
                                        </p:tav>
                                      </p:tavLst>
                                    </p:anim>
                                    <p:anim calcmode="lin" valueType="num">
                                      <p:cBhvr>
                                        <p:cTn id="4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500"/>
                                        <p:tgtEl>
                                          <p:spTgt spid="21"/>
                                        </p:tgtEl>
                                      </p:cBhvr>
                                    </p:animEffect>
                                    <p:anim calcmode="lin" valueType="num">
                                      <p:cBhvr>
                                        <p:cTn id="45" dur="500"/>
                                        <p:tgtEl>
                                          <p:spTgt spid="21"/>
                                        </p:tgtEl>
                                        <p:attrNameLst>
                                          <p:attrName>ppt_x</p:attrName>
                                        </p:attrNameLst>
                                      </p:cBhvr>
                                      <p:tavLst>
                                        <p:tav tm="0">
                                          <p:val>
                                            <p:strVal val="ppt_x"/>
                                          </p:val>
                                        </p:tav>
                                        <p:tav tm="100000">
                                          <p:val>
                                            <p:strVal val="ppt_x"/>
                                          </p:val>
                                        </p:tav>
                                      </p:tavLst>
                                    </p:anim>
                                    <p:anim calcmode="lin" valueType="num">
                                      <p:cBhvr>
                                        <p:cTn id="46" dur="500"/>
                                        <p:tgtEl>
                                          <p:spTgt spid="21"/>
                                        </p:tgtEl>
                                        <p:attrNameLst>
                                          <p:attrName>ppt_y</p:attrName>
                                        </p:attrNameLst>
                                      </p:cBhvr>
                                      <p:tavLst>
                                        <p:tav tm="0">
                                          <p:val>
                                            <p:strVal val="ppt_y"/>
                                          </p:val>
                                        </p:tav>
                                        <p:tav tm="100000">
                                          <p:val>
                                            <p:strVal val="ppt_y+.1"/>
                                          </p:val>
                                        </p:tav>
                                      </p:tavLst>
                                    </p:anim>
                                    <p:set>
                                      <p:cBhvr>
                                        <p:cTn id="47" dur="1" fill="hold">
                                          <p:stCondLst>
                                            <p:cond delay="499"/>
                                          </p:stCondLst>
                                        </p:cTn>
                                        <p:tgtEl>
                                          <p:spTgt spid="21"/>
                                        </p:tgtEl>
                                        <p:attrNameLst>
                                          <p:attrName>style.visibility</p:attrName>
                                        </p:attrNameLst>
                                      </p:cBhvr>
                                      <p:to>
                                        <p:strVal val="hidden"/>
                                      </p:to>
                                    </p:set>
                                  </p:childTnLst>
                                </p:cTn>
                              </p:par>
                            </p:childTnLst>
                          </p:cTn>
                        </p:par>
                        <p:par>
                          <p:cTn id="48" fill="hold">
                            <p:stCondLst>
                              <p:cond delay="500"/>
                            </p:stCondLst>
                            <p:childTnLst>
                              <p:par>
                                <p:cTn id="49" presetID="16" presetClass="entr" presetSubtype="21"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arn(inVertical)">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xit" presetSubtype="21" fill="hold" nodeType="clickEffect">
                                  <p:stCondLst>
                                    <p:cond delay="0"/>
                                  </p:stCondLst>
                                  <p:childTnLst>
                                    <p:animEffect transition="out" filter="barn(inVertical)">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500"/>
                            </p:stCondLst>
                            <p:childTnLst>
                              <p:par>
                                <p:cTn id="58" presetID="21" presetClass="entr" presetSubtype="1"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75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xit" presetSubtype="1" fill="hold" nodeType="clickEffect">
                                  <p:stCondLst>
                                    <p:cond delay="0"/>
                                  </p:stCondLst>
                                  <p:childTnLst>
                                    <p:animEffect transition="out" filter="wheel(1)">
                                      <p:cBhvr>
                                        <p:cTn id="64" dur="750"/>
                                        <p:tgtEl>
                                          <p:spTgt spid="24"/>
                                        </p:tgtEl>
                                      </p:cBhvr>
                                    </p:animEffect>
                                    <p:set>
                                      <p:cBhvr>
                                        <p:cTn id="65" dur="1" fill="hold">
                                          <p:stCondLst>
                                            <p:cond delay="749"/>
                                          </p:stCondLst>
                                        </p:cTn>
                                        <p:tgtEl>
                                          <p:spTgt spid="24"/>
                                        </p:tgtEl>
                                        <p:attrNameLst>
                                          <p:attrName>style.visibility</p:attrName>
                                        </p:attrNameLst>
                                      </p:cBhvr>
                                      <p:to>
                                        <p:strVal val="hidden"/>
                                      </p:to>
                                    </p:set>
                                  </p:childTnLst>
                                </p:cTn>
                              </p:par>
                            </p:childTnLst>
                          </p:cTn>
                        </p:par>
                        <p:par>
                          <p:cTn id="66" fill="hold">
                            <p:stCondLst>
                              <p:cond delay="750"/>
                            </p:stCondLst>
                            <p:childTnLst>
                              <p:par>
                                <p:cTn id="67" presetID="22" presetClass="entr" presetSubtype="4"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down)">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9" name="Google Shape;669;p47"/>
          <p:cNvSpPr txBox="1">
            <a:spLocks noGrp="1"/>
          </p:cNvSpPr>
          <p:nvPr>
            <p:ph type="title"/>
          </p:nvPr>
        </p:nvSpPr>
        <p:spPr>
          <a:xfrm>
            <a:off x="716482" y="335637"/>
            <a:ext cx="4675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Home</a:t>
            </a:r>
            <a:r>
              <a:rPr lang="vi-VN" dirty="0"/>
              <a:t> </a:t>
            </a:r>
            <a:r>
              <a:rPr lang="vi-VN" dirty="0" err="1"/>
              <a:t>Board</a:t>
            </a:r>
            <a:endParaRPr dirty="0"/>
          </a:p>
        </p:txBody>
      </p:sp>
      <p:pic>
        <p:nvPicPr>
          <p:cNvPr id="673" name="Google Shape;673;p47"/>
          <p:cNvPicPr preferRelativeResize="0"/>
          <p:nvPr/>
        </p:nvPicPr>
        <p:blipFill rotWithShape="1">
          <a:blip r:embed="rId3">
            <a:alphaModFix/>
          </a:blip>
          <a:srcRect l="51441" t="67649" r="31153" b="12845"/>
          <a:stretch/>
        </p:blipFill>
        <p:spPr>
          <a:xfrm>
            <a:off x="3309318" y="4256411"/>
            <a:ext cx="1740324" cy="1358875"/>
          </a:xfrm>
          <a:prstGeom prst="rect">
            <a:avLst/>
          </a:prstGeom>
          <a:noFill/>
          <a:ln>
            <a:noFill/>
          </a:ln>
        </p:spPr>
      </p:pic>
      <p:pic>
        <p:nvPicPr>
          <p:cNvPr id="674" name="Google Shape;674;p47"/>
          <p:cNvPicPr preferRelativeResize="0"/>
          <p:nvPr/>
        </p:nvPicPr>
        <p:blipFill rotWithShape="1">
          <a:blip r:embed="rId3">
            <a:alphaModFix/>
          </a:blip>
          <a:srcRect l="51441" t="67649" r="31153" b="12845"/>
          <a:stretch/>
        </p:blipFill>
        <p:spPr>
          <a:xfrm rot="10800000" flipH="1">
            <a:off x="4955275" y="-343800"/>
            <a:ext cx="1740324" cy="1358875"/>
          </a:xfrm>
          <a:prstGeom prst="rect">
            <a:avLst/>
          </a:prstGeom>
          <a:noFill/>
          <a:ln>
            <a:noFill/>
          </a:ln>
        </p:spPr>
      </p:pic>
      <p:pic>
        <p:nvPicPr>
          <p:cNvPr id="5" name="Picture 4">
            <a:extLst>
              <a:ext uri="{FF2B5EF4-FFF2-40B4-BE49-F238E27FC236}">
                <a16:creationId xmlns:a16="http://schemas.microsoft.com/office/drawing/2014/main" id="{792944DC-F883-C067-4678-D3BBDA461147}"/>
              </a:ext>
            </a:extLst>
          </p:cNvPr>
          <p:cNvPicPr>
            <a:picLocks noChangeAspect="1"/>
          </p:cNvPicPr>
          <p:nvPr/>
        </p:nvPicPr>
        <p:blipFill>
          <a:blip r:embed="rId4"/>
          <a:stretch>
            <a:fillRect/>
          </a:stretch>
        </p:blipFill>
        <p:spPr>
          <a:xfrm>
            <a:off x="369206" y="853290"/>
            <a:ext cx="8405588" cy="3509859"/>
          </a:xfrm>
          <a:prstGeom prst="rect">
            <a:avLst/>
          </a:prstGeom>
        </p:spPr>
      </p:pic>
      <p:pic>
        <p:nvPicPr>
          <p:cNvPr id="7" name="Picture 6">
            <a:extLst>
              <a:ext uri="{FF2B5EF4-FFF2-40B4-BE49-F238E27FC236}">
                <a16:creationId xmlns:a16="http://schemas.microsoft.com/office/drawing/2014/main" id="{D1D62926-00B0-0939-B8AE-E20431B2698C}"/>
              </a:ext>
            </a:extLst>
          </p:cNvPr>
          <p:cNvPicPr>
            <a:picLocks noChangeAspect="1"/>
          </p:cNvPicPr>
          <p:nvPr/>
        </p:nvPicPr>
        <p:blipFill>
          <a:blip r:embed="rId5"/>
          <a:stretch>
            <a:fillRect/>
          </a:stretch>
        </p:blipFill>
        <p:spPr>
          <a:xfrm>
            <a:off x="369206" y="880814"/>
            <a:ext cx="8344623" cy="3509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500"/>
                                        <p:tgtEl>
                                          <p:spTgt spid="66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ppt_x"/>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92" name="Google Shape;692;p49"/>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solidFill>
                  <a:schemeClr val="lt2"/>
                </a:solidFill>
              </a:rPr>
              <a:t>Tr</a:t>
            </a:r>
            <a:r>
              <a:rPr lang="en" dirty="0">
                <a:solidFill>
                  <a:schemeClr val="lt2"/>
                </a:solidFill>
              </a:rPr>
              <a:t>a</a:t>
            </a:r>
            <a:r>
              <a:rPr lang="vi-VN" dirty="0" err="1">
                <a:solidFill>
                  <a:schemeClr val="lt2"/>
                </a:solidFill>
              </a:rPr>
              <a:t>ng</a:t>
            </a:r>
            <a:r>
              <a:rPr lang="en" dirty="0">
                <a:solidFill>
                  <a:schemeClr val="lt2"/>
                </a:solidFill>
              </a:rPr>
              <a:t> </a:t>
            </a:r>
            <a:r>
              <a:rPr lang="vi-VN" dirty="0" err="1"/>
              <a:t>Dashboard</a:t>
            </a:r>
            <a:endParaRPr dirty="0"/>
          </a:p>
        </p:txBody>
      </p:sp>
      <p:pic>
        <p:nvPicPr>
          <p:cNvPr id="693" name="Google Shape;693;p49"/>
          <p:cNvPicPr preferRelativeResize="0"/>
          <p:nvPr/>
        </p:nvPicPr>
        <p:blipFill rotWithShape="1">
          <a:blip r:embed="rId3">
            <a:alphaModFix/>
          </a:blip>
          <a:srcRect l="2243" t="-205" r="65427" b="58269"/>
          <a:stretch/>
        </p:blipFill>
        <p:spPr>
          <a:xfrm rot="10800000" flipH="1">
            <a:off x="2726175" y="3393826"/>
            <a:ext cx="3244575" cy="2932599"/>
          </a:xfrm>
          <a:prstGeom prst="rect">
            <a:avLst/>
          </a:prstGeom>
          <a:noFill/>
          <a:ln>
            <a:noFill/>
          </a:ln>
        </p:spPr>
      </p:pic>
      <p:pic>
        <p:nvPicPr>
          <p:cNvPr id="10" name="Picture 9">
            <a:extLst>
              <a:ext uri="{FF2B5EF4-FFF2-40B4-BE49-F238E27FC236}">
                <a16:creationId xmlns:a16="http://schemas.microsoft.com/office/drawing/2014/main" id="{B47CE497-0BE1-4758-96DB-F7DA847A95B4}"/>
              </a:ext>
            </a:extLst>
          </p:cNvPr>
          <p:cNvPicPr>
            <a:picLocks noChangeAspect="1"/>
          </p:cNvPicPr>
          <p:nvPr/>
        </p:nvPicPr>
        <p:blipFill>
          <a:blip r:embed="rId4"/>
          <a:stretch>
            <a:fillRect/>
          </a:stretch>
        </p:blipFill>
        <p:spPr>
          <a:xfrm>
            <a:off x="720000" y="1093925"/>
            <a:ext cx="7704000" cy="36449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92"/>
                                        </p:tgtEl>
                                        <p:attrNameLst>
                                          <p:attrName>style.visibility</p:attrName>
                                        </p:attrNameLst>
                                      </p:cBhvr>
                                      <p:to>
                                        <p:strVal val="visible"/>
                                      </p:to>
                                    </p:set>
                                    <p:animEffect transition="in" filter="fade">
                                      <p:cBhvr>
                                        <p:cTn id="7" dur="500"/>
                                        <p:tgtEl>
                                          <p:spTgt spid="69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30" name="Google Shape;730;p50"/>
          <p:cNvSpPr txBox="1">
            <a:spLocks noGrp="1"/>
          </p:cNvSpPr>
          <p:nvPr>
            <p:ph type="title" idx="6"/>
          </p:nvPr>
        </p:nvSpPr>
        <p:spPr>
          <a:xfrm>
            <a:off x="720000"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lt2"/>
                </a:solidFill>
              </a:rPr>
              <a:t>Trang</a:t>
            </a:r>
            <a:r>
              <a:rPr lang="en" dirty="0"/>
              <a:t> </a:t>
            </a:r>
            <a:r>
              <a:rPr lang="vi-VN" dirty="0" err="1"/>
              <a:t>Events</a:t>
            </a:r>
            <a:endParaRPr dirty="0"/>
          </a:p>
        </p:txBody>
      </p:sp>
      <p:pic>
        <p:nvPicPr>
          <p:cNvPr id="742" name="Google Shape;742;p50"/>
          <p:cNvPicPr preferRelativeResize="0"/>
          <p:nvPr/>
        </p:nvPicPr>
        <p:blipFill rotWithShape="1">
          <a:blip r:embed="rId3">
            <a:alphaModFix/>
          </a:blip>
          <a:srcRect l="51441" t="67649" r="31153" b="12845"/>
          <a:stretch/>
        </p:blipFill>
        <p:spPr>
          <a:xfrm flipH="1">
            <a:off x="2482440" y="3926750"/>
            <a:ext cx="2377073" cy="1856049"/>
          </a:xfrm>
          <a:prstGeom prst="rect">
            <a:avLst/>
          </a:prstGeom>
          <a:noFill/>
          <a:ln>
            <a:noFill/>
          </a:ln>
        </p:spPr>
      </p:pic>
      <p:pic>
        <p:nvPicPr>
          <p:cNvPr id="743" name="Google Shape;743;p50"/>
          <p:cNvPicPr preferRelativeResize="0"/>
          <p:nvPr/>
        </p:nvPicPr>
        <p:blipFill rotWithShape="1">
          <a:blip r:embed="rId3">
            <a:alphaModFix/>
          </a:blip>
          <a:srcRect l="51441" t="67649" r="31153" b="12845"/>
          <a:stretch/>
        </p:blipFill>
        <p:spPr>
          <a:xfrm rot="10800000">
            <a:off x="5198395" y="0"/>
            <a:ext cx="1466701" cy="1145225"/>
          </a:xfrm>
          <a:prstGeom prst="rect">
            <a:avLst/>
          </a:prstGeom>
          <a:noFill/>
          <a:ln>
            <a:noFill/>
          </a:ln>
        </p:spPr>
      </p:pic>
      <p:pic>
        <p:nvPicPr>
          <p:cNvPr id="14" name="Picture 13">
            <a:extLst>
              <a:ext uri="{FF2B5EF4-FFF2-40B4-BE49-F238E27FC236}">
                <a16:creationId xmlns:a16="http://schemas.microsoft.com/office/drawing/2014/main" id="{19A1F8AF-6C0C-63F6-5160-7FF603BCFAA0}"/>
              </a:ext>
            </a:extLst>
          </p:cNvPr>
          <p:cNvPicPr>
            <a:picLocks noChangeAspect="1"/>
          </p:cNvPicPr>
          <p:nvPr/>
        </p:nvPicPr>
        <p:blipFill>
          <a:blip r:embed="rId4"/>
          <a:stretch>
            <a:fillRect/>
          </a:stretch>
        </p:blipFill>
        <p:spPr>
          <a:xfrm>
            <a:off x="720000" y="1093925"/>
            <a:ext cx="7856930" cy="3528350"/>
          </a:xfrm>
          <a:prstGeom prst="rect">
            <a:avLst/>
          </a:prstGeom>
        </p:spPr>
      </p:pic>
      <p:pic>
        <p:nvPicPr>
          <p:cNvPr id="15" name="Picture 14">
            <a:extLst>
              <a:ext uri="{FF2B5EF4-FFF2-40B4-BE49-F238E27FC236}">
                <a16:creationId xmlns:a16="http://schemas.microsoft.com/office/drawing/2014/main" id="{6B9D9DCC-5525-2DB2-83EA-014E9EC20BB3}"/>
              </a:ext>
            </a:extLst>
          </p:cNvPr>
          <p:cNvPicPr>
            <a:picLocks noChangeAspect="1"/>
          </p:cNvPicPr>
          <p:nvPr/>
        </p:nvPicPr>
        <p:blipFill>
          <a:blip r:embed="rId5"/>
          <a:stretch>
            <a:fillRect/>
          </a:stretch>
        </p:blipFill>
        <p:spPr>
          <a:xfrm>
            <a:off x="720000" y="1086637"/>
            <a:ext cx="7856930" cy="1755800"/>
          </a:xfrm>
          <a:prstGeom prst="rect">
            <a:avLst/>
          </a:prstGeom>
        </p:spPr>
      </p:pic>
      <p:pic>
        <p:nvPicPr>
          <p:cNvPr id="17" name="Picture 16">
            <a:extLst>
              <a:ext uri="{FF2B5EF4-FFF2-40B4-BE49-F238E27FC236}">
                <a16:creationId xmlns:a16="http://schemas.microsoft.com/office/drawing/2014/main" id="{47D31CD4-040E-3898-FA23-F0B30E81FDA9}"/>
              </a:ext>
            </a:extLst>
          </p:cNvPr>
          <p:cNvPicPr>
            <a:picLocks noChangeAspect="1"/>
          </p:cNvPicPr>
          <p:nvPr/>
        </p:nvPicPr>
        <p:blipFill>
          <a:blip r:embed="rId6"/>
          <a:stretch>
            <a:fillRect/>
          </a:stretch>
        </p:blipFill>
        <p:spPr>
          <a:xfrm>
            <a:off x="720000" y="1078261"/>
            <a:ext cx="7813387" cy="35513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0"/>
                                        </p:tgtEl>
                                        <p:attrNameLst>
                                          <p:attrName>style.visibility</p:attrName>
                                        </p:attrNameLst>
                                      </p:cBhvr>
                                      <p:to>
                                        <p:strVal val="visible"/>
                                      </p:to>
                                    </p:set>
                                    <p:animEffect transition="in" filter="fade">
                                      <p:cBhvr>
                                        <p:cTn id="7" dur="500"/>
                                        <p:tgtEl>
                                          <p:spTgt spid="73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60" name="Google Shape;760;p51"/>
          <p:cNvSpPr txBox="1">
            <a:spLocks noGrp="1"/>
          </p:cNvSpPr>
          <p:nvPr>
            <p:ph type="title" idx="15"/>
          </p:nvPr>
        </p:nvSpPr>
        <p:spPr>
          <a:xfrm>
            <a:off x="720000"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lt2"/>
                </a:solidFill>
              </a:rPr>
              <a:t>Trang</a:t>
            </a:r>
            <a:r>
              <a:rPr lang="en" dirty="0"/>
              <a:t> </a:t>
            </a:r>
            <a:r>
              <a:rPr lang="vi-VN" dirty="0" err="1"/>
              <a:t>User</a:t>
            </a:r>
            <a:endParaRPr dirty="0"/>
          </a:p>
        </p:txBody>
      </p:sp>
      <p:pic>
        <p:nvPicPr>
          <p:cNvPr id="761" name="Google Shape;761;p51"/>
          <p:cNvPicPr preferRelativeResize="0"/>
          <p:nvPr/>
        </p:nvPicPr>
        <p:blipFill rotWithShape="1">
          <a:blip r:embed="rId3">
            <a:alphaModFix/>
          </a:blip>
          <a:srcRect l="4173" t="13326" r="65426" b="58272"/>
          <a:stretch/>
        </p:blipFill>
        <p:spPr>
          <a:xfrm flipH="1">
            <a:off x="7341952" y="-189825"/>
            <a:ext cx="2424873" cy="1578551"/>
          </a:xfrm>
          <a:prstGeom prst="rect">
            <a:avLst/>
          </a:prstGeom>
          <a:noFill/>
          <a:ln>
            <a:noFill/>
          </a:ln>
        </p:spPr>
      </p:pic>
      <p:pic>
        <p:nvPicPr>
          <p:cNvPr id="26" name="Picture 25">
            <a:extLst>
              <a:ext uri="{FF2B5EF4-FFF2-40B4-BE49-F238E27FC236}">
                <a16:creationId xmlns:a16="http://schemas.microsoft.com/office/drawing/2014/main" id="{C2271461-2DA8-C7AF-0488-D73384C60E47}"/>
              </a:ext>
            </a:extLst>
          </p:cNvPr>
          <p:cNvPicPr>
            <a:picLocks noChangeAspect="1"/>
          </p:cNvPicPr>
          <p:nvPr/>
        </p:nvPicPr>
        <p:blipFill>
          <a:blip r:embed="rId4"/>
          <a:stretch>
            <a:fillRect/>
          </a:stretch>
        </p:blipFill>
        <p:spPr>
          <a:xfrm>
            <a:off x="720000" y="1110287"/>
            <a:ext cx="7704000" cy="3511988"/>
          </a:xfrm>
          <a:prstGeom prst="rect">
            <a:avLst/>
          </a:prstGeom>
        </p:spPr>
      </p:pic>
      <p:pic>
        <p:nvPicPr>
          <p:cNvPr id="27" name="Picture 26">
            <a:extLst>
              <a:ext uri="{FF2B5EF4-FFF2-40B4-BE49-F238E27FC236}">
                <a16:creationId xmlns:a16="http://schemas.microsoft.com/office/drawing/2014/main" id="{CFAD3E52-3CEA-E256-4563-DD0098D8F33C}"/>
              </a:ext>
            </a:extLst>
          </p:cNvPr>
          <p:cNvPicPr>
            <a:picLocks noChangeAspect="1"/>
          </p:cNvPicPr>
          <p:nvPr/>
        </p:nvPicPr>
        <p:blipFill>
          <a:blip r:embed="rId5"/>
          <a:stretch>
            <a:fillRect/>
          </a:stretch>
        </p:blipFill>
        <p:spPr>
          <a:xfrm>
            <a:off x="720000" y="1110287"/>
            <a:ext cx="7704000" cy="1647427"/>
          </a:xfrm>
          <a:prstGeom prst="rect">
            <a:avLst/>
          </a:prstGeom>
        </p:spPr>
      </p:pic>
      <p:pic>
        <p:nvPicPr>
          <p:cNvPr id="736" name="Picture 735">
            <a:extLst>
              <a:ext uri="{FF2B5EF4-FFF2-40B4-BE49-F238E27FC236}">
                <a16:creationId xmlns:a16="http://schemas.microsoft.com/office/drawing/2014/main" id="{61379A07-A19D-95C1-F549-7D6DD8222E40}"/>
              </a:ext>
            </a:extLst>
          </p:cNvPr>
          <p:cNvPicPr>
            <a:picLocks noChangeAspect="1"/>
          </p:cNvPicPr>
          <p:nvPr/>
        </p:nvPicPr>
        <p:blipFill>
          <a:blip r:embed="rId6"/>
          <a:stretch>
            <a:fillRect/>
          </a:stretch>
        </p:blipFill>
        <p:spPr>
          <a:xfrm>
            <a:off x="720000" y="2868273"/>
            <a:ext cx="7704000" cy="1790855"/>
          </a:xfrm>
          <a:prstGeom prst="rect">
            <a:avLst/>
          </a:prstGeom>
        </p:spPr>
      </p:pic>
      <p:pic>
        <p:nvPicPr>
          <p:cNvPr id="737" name="Picture 736">
            <a:extLst>
              <a:ext uri="{FF2B5EF4-FFF2-40B4-BE49-F238E27FC236}">
                <a16:creationId xmlns:a16="http://schemas.microsoft.com/office/drawing/2014/main" id="{69AF2008-A165-3FB0-DDC9-16313920B4F5}"/>
              </a:ext>
            </a:extLst>
          </p:cNvPr>
          <p:cNvPicPr>
            <a:picLocks noChangeAspect="1"/>
          </p:cNvPicPr>
          <p:nvPr/>
        </p:nvPicPr>
        <p:blipFill>
          <a:blip r:embed="rId7"/>
          <a:stretch>
            <a:fillRect/>
          </a:stretch>
        </p:blipFill>
        <p:spPr>
          <a:xfrm>
            <a:off x="720000" y="1110286"/>
            <a:ext cx="7704000" cy="3548841"/>
          </a:xfrm>
          <a:prstGeom prst="rect">
            <a:avLst/>
          </a:prstGeom>
        </p:spPr>
      </p:pic>
      <p:pic>
        <p:nvPicPr>
          <p:cNvPr id="738" name="Picture 737">
            <a:extLst>
              <a:ext uri="{FF2B5EF4-FFF2-40B4-BE49-F238E27FC236}">
                <a16:creationId xmlns:a16="http://schemas.microsoft.com/office/drawing/2014/main" id="{38DCBC53-33A9-A6BB-F33A-63962B23C046}"/>
              </a:ext>
            </a:extLst>
          </p:cNvPr>
          <p:cNvPicPr>
            <a:picLocks noChangeAspect="1"/>
          </p:cNvPicPr>
          <p:nvPr/>
        </p:nvPicPr>
        <p:blipFill>
          <a:blip r:embed="rId8"/>
          <a:stretch>
            <a:fillRect/>
          </a:stretch>
        </p:blipFill>
        <p:spPr>
          <a:xfrm>
            <a:off x="725795" y="1110284"/>
            <a:ext cx="3846205" cy="3548841"/>
          </a:xfrm>
          <a:prstGeom prst="rect">
            <a:avLst/>
          </a:prstGeom>
        </p:spPr>
      </p:pic>
      <p:pic>
        <p:nvPicPr>
          <p:cNvPr id="739" name="Picture 738">
            <a:extLst>
              <a:ext uri="{FF2B5EF4-FFF2-40B4-BE49-F238E27FC236}">
                <a16:creationId xmlns:a16="http://schemas.microsoft.com/office/drawing/2014/main" id="{E5C48004-4717-FC94-618B-2AE3C11837E4}"/>
              </a:ext>
            </a:extLst>
          </p:cNvPr>
          <p:cNvPicPr>
            <a:picLocks noChangeAspect="1"/>
          </p:cNvPicPr>
          <p:nvPr/>
        </p:nvPicPr>
        <p:blipFill>
          <a:blip r:embed="rId9"/>
          <a:stretch>
            <a:fillRect/>
          </a:stretch>
        </p:blipFill>
        <p:spPr>
          <a:xfrm>
            <a:off x="4561608" y="1110282"/>
            <a:ext cx="3868187" cy="3511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0"/>
                                        </p:tgtEl>
                                        <p:attrNameLst>
                                          <p:attrName>style.visibility</p:attrName>
                                        </p:attrNameLst>
                                      </p:cBhvr>
                                      <p:to>
                                        <p:strVal val="visible"/>
                                      </p:to>
                                    </p:set>
                                    <p:animEffect transition="in" filter="fade">
                                      <p:cBhvr>
                                        <p:cTn id="7" dur="500"/>
                                        <p:tgtEl>
                                          <p:spTgt spid="760"/>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36"/>
                                        </p:tgtEl>
                                        <p:attrNameLst>
                                          <p:attrName>style.visibility</p:attrName>
                                        </p:attrNameLst>
                                      </p:cBhvr>
                                      <p:to>
                                        <p:strVal val="visible"/>
                                      </p:to>
                                    </p:set>
                                    <p:anim calcmode="lin" valueType="num">
                                      <p:cBhvr additive="base">
                                        <p:cTn id="23" dur="500" fill="hold"/>
                                        <p:tgtEl>
                                          <p:spTgt spid="736"/>
                                        </p:tgtEl>
                                        <p:attrNameLst>
                                          <p:attrName>ppt_x</p:attrName>
                                        </p:attrNameLst>
                                      </p:cBhvr>
                                      <p:tavLst>
                                        <p:tav tm="0">
                                          <p:val>
                                            <p:strVal val="#ppt_x"/>
                                          </p:val>
                                        </p:tav>
                                        <p:tav tm="100000">
                                          <p:val>
                                            <p:strVal val="#ppt_x"/>
                                          </p:val>
                                        </p:tav>
                                      </p:tavLst>
                                    </p:anim>
                                    <p:anim calcmode="lin" valueType="num">
                                      <p:cBhvr additive="base">
                                        <p:cTn id="24" dur="500" fill="hold"/>
                                        <p:tgtEl>
                                          <p:spTgt spid="7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27"/>
                                        </p:tgtEl>
                                        <p:attrNameLst>
                                          <p:attrName>ppt_x</p:attrName>
                                        </p:attrNameLst>
                                      </p:cBhvr>
                                      <p:tavLst>
                                        <p:tav tm="0">
                                          <p:val>
                                            <p:strVal val="ppt_x"/>
                                          </p:val>
                                        </p:tav>
                                        <p:tav tm="100000">
                                          <p:val>
                                            <p:strVal val="ppt_x"/>
                                          </p:val>
                                        </p:tav>
                                      </p:tavLst>
                                    </p:anim>
                                    <p:anim calcmode="lin" valueType="num">
                                      <p:cBhvr additive="base">
                                        <p:cTn id="29" dur="500"/>
                                        <p:tgtEl>
                                          <p:spTgt spid="27"/>
                                        </p:tgtEl>
                                        <p:attrNameLst>
                                          <p:attrName>ppt_y</p:attrName>
                                        </p:attrNameLst>
                                      </p:cBhvr>
                                      <p:tavLst>
                                        <p:tav tm="0">
                                          <p:val>
                                            <p:strVal val="ppt_y"/>
                                          </p:val>
                                        </p:tav>
                                        <p:tav tm="100000">
                                          <p:val>
                                            <p:strVal val="1+ppt_h/2"/>
                                          </p:val>
                                        </p:tav>
                                      </p:tavLst>
                                    </p:anim>
                                    <p:set>
                                      <p:cBhvr>
                                        <p:cTn id="30" dur="1" fill="hold">
                                          <p:stCondLst>
                                            <p:cond delay="499"/>
                                          </p:stCondLst>
                                        </p:cTn>
                                        <p:tgtEl>
                                          <p:spTgt spid="27"/>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736"/>
                                        </p:tgtEl>
                                        <p:attrNameLst>
                                          <p:attrName>ppt_x</p:attrName>
                                        </p:attrNameLst>
                                      </p:cBhvr>
                                      <p:tavLst>
                                        <p:tav tm="0">
                                          <p:val>
                                            <p:strVal val="ppt_x"/>
                                          </p:val>
                                        </p:tav>
                                        <p:tav tm="100000">
                                          <p:val>
                                            <p:strVal val="ppt_x"/>
                                          </p:val>
                                        </p:tav>
                                      </p:tavLst>
                                    </p:anim>
                                    <p:anim calcmode="lin" valueType="num">
                                      <p:cBhvr additive="base">
                                        <p:cTn id="33" dur="500"/>
                                        <p:tgtEl>
                                          <p:spTgt spid="736"/>
                                        </p:tgtEl>
                                        <p:attrNameLst>
                                          <p:attrName>ppt_y</p:attrName>
                                        </p:attrNameLst>
                                      </p:cBhvr>
                                      <p:tavLst>
                                        <p:tav tm="0">
                                          <p:val>
                                            <p:strVal val="ppt_y"/>
                                          </p:val>
                                        </p:tav>
                                        <p:tav tm="100000">
                                          <p:val>
                                            <p:strVal val="1+ppt_h/2"/>
                                          </p:val>
                                        </p:tav>
                                      </p:tavLst>
                                    </p:anim>
                                    <p:set>
                                      <p:cBhvr>
                                        <p:cTn id="34" dur="1" fill="hold">
                                          <p:stCondLst>
                                            <p:cond delay="499"/>
                                          </p:stCondLst>
                                        </p:cTn>
                                        <p:tgtEl>
                                          <p:spTgt spid="736"/>
                                        </p:tgtEl>
                                        <p:attrNameLst>
                                          <p:attrName>style.visibility</p:attrName>
                                        </p:attrNameLst>
                                      </p:cBhvr>
                                      <p:to>
                                        <p:strVal val="hidden"/>
                                      </p:to>
                                    </p:se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737"/>
                                        </p:tgtEl>
                                        <p:attrNameLst>
                                          <p:attrName>style.visibility</p:attrName>
                                        </p:attrNameLst>
                                      </p:cBhvr>
                                      <p:to>
                                        <p:strVal val="visible"/>
                                      </p:to>
                                    </p:set>
                                    <p:animEffect transition="in" filter="fade">
                                      <p:cBhvr>
                                        <p:cTn id="38" dur="500"/>
                                        <p:tgtEl>
                                          <p:spTgt spid="737"/>
                                        </p:tgtEl>
                                      </p:cBhvr>
                                    </p:animEffect>
                                    <p:anim calcmode="lin" valueType="num">
                                      <p:cBhvr>
                                        <p:cTn id="39" dur="500" fill="hold"/>
                                        <p:tgtEl>
                                          <p:spTgt spid="737"/>
                                        </p:tgtEl>
                                        <p:attrNameLst>
                                          <p:attrName>ppt_x</p:attrName>
                                        </p:attrNameLst>
                                      </p:cBhvr>
                                      <p:tavLst>
                                        <p:tav tm="0">
                                          <p:val>
                                            <p:strVal val="#ppt_x"/>
                                          </p:val>
                                        </p:tav>
                                        <p:tav tm="100000">
                                          <p:val>
                                            <p:strVal val="#ppt_x"/>
                                          </p:val>
                                        </p:tav>
                                      </p:tavLst>
                                    </p:anim>
                                    <p:anim calcmode="lin" valueType="num">
                                      <p:cBhvr>
                                        <p:cTn id="40" dur="500" fill="hold"/>
                                        <p:tgtEl>
                                          <p:spTgt spid="73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500"/>
                                        <p:tgtEl>
                                          <p:spTgt spid="737"/>
                                        </p:tgtEl>
                                      </p:cBhvr>
                                    </p:animEffect>
                                    <p:anim calcmode="lin" valueType="num">
                                      <p:cBhvr>
                                        <p:cTn id="45" dur="500"/>
                                        <p:tgtEl>
                                          <p:spTgt spid="737"/>
                                        </p:tgtEl>
                                        <p:attrNameLst>
                                          <p:attrName>ppt_x</p:attrName>
                                        </p:attrNameLst>
                                      </p:cBhvr>
                                      <p:tavLst>
                                        <p:tav tm="0">
                                          <p:val>
                                            <p:strVal val="ppt_x"/>
                                          </p:val>
                                        </p:tav>
                                        <p:tav tm="100000">
                                          <p:val>
                                            <p:strVal val="ppt_x"/>
                                          </p:val>
                                        </p:tav>
                                      </p:tavLst>
                                    </p:anim>
                                    <p:anim calcmode="lin" valueType="num">
                                      <p:cBhvr>
                                        <p:cTn id="46" dur="500"/>
                                        <p:tgtEl>
                                          <p:spTgt spid="737"/>
                                        </p:tgtEl>
                                        <p:attrNameLst>
                                          <p:attrName>ppt_y</p:attrName>
                                        </p:attrNameLst>
                                      </p:cBhvr>
                                      <p:tavLst>
                                        <p:tav tm="0">
                                          <p:val>
                                            <p:strVal val="ppt_y"/>
                                          </p:val>
                                        </p:tav>
                                        <p:tav tm="100000">
                                          <p:val>
                                            <p:strVal val="ppt_y+.1"/>
                                          </p:val>
                                        </p:tav>
                                      </p:tavLst>
                                    </p:anim>
                                    <p:set>
                                      <p:cBhvr>
                                        <p:cTn id="47" dur="1" fill="hold">
                                          <p:stCondLst>
                                            <p:cond delay="499"/>
                                          </p:stCondLst>
                                        </p:cTn>
                                        <p:tgtEl>
                                          <p:spTgt spid="737"/>
                                        </p:tgtEl>
                                        <p:attrNameLst>
                                          <p:attrName>style.visibility</p:attrName>
                                        </p:attrNameLst>
                                      </p:cBhvr>
                                      <p:to>
                                        <p:strVal val="hidden"/>
                                      </p:to>
                                    </p:set>
                                  </p:childTnLst>
                                </p:cTn>
                              </p:par>
                            </p:childTnLst>
                          </p:cTn>
                        </p:par>
                        <p:par>
                          <p:cTn id="48" fill="hold">
                            <p:stCondLst>
                              <p:cond delay="500"/>
                            </p:stCondLst>
                            <p:childTnLst>
                              <p:par>
                                <p:cTn id="49" presetID="16" presetClass="entr" presetSubtype="21" fill="hold" nodeType="afterEffect">
                                  <p:stCondLst>
                                    <p:cond delay="0"/>
                                  </p:stCondLst>
                                  <p:childTnLst>
                                    <p:set>
                                      <p:cBhvr>
                                        <p:cTn id="50" dur="1" fill="hold">
                                          <p:stCondLst>
                                            <p:cond delay="0"/>
                                          </p:stCondLst>
                                        </p:cTn>
                                        <p:tgtEl>
                                          <p:spTgt spid="738"/>
                                        </p:tgtEl>
                                        <p:attrNameLst>
                                          <p:attrName>style.visibility</p:attrName>
                                        </p:attrNameLst>
                                      </p:cBhvr>
                                      <p:to>
                                        <p:strVal val="visible"/>
                                      </p:to>
                                    </p:set>
                                    <p:animEffect transition="in" filter="barn(inVertical)">
                                      <p:cBhvr>
                                        <p:cTn id="51" dur="500"/>
                                        <p:tgtEl>
                                          <p:spTgt spid="738"/>
                                        </p:tgtEl>
                                      </p:cBhvr>
                                    </p:animEffect>
                                  </p:childTnLst>
                                </p:cTn>
                              </p:par>
                              <p:par>
                                <p:cTn id="52" presetID="16" presetClass="entr" presetSubtype="21" fill="hold" nodeType="withEffect">
                                  <p:stCondLst>
                                    <p:cond delay="0"/>
                                  </p:stCondLst>
                                  <p:childTnLst>
                                    <p:set>
                                      <p:cBhvr>
                                        <p:cTn id="53" dur="1" fill="hold">
                                          <p:stCondLst>
                                            <p:cond delay="0"/>
                                          </p:stCondLst>
                                        </p:cTn>
                                        <p:tgtEl>
                                          <p:spTgt spid="739"/>
                                        </p:tgtEl>
                                        <p:attrNameLst>
                                          <p:attrName>style.visibility</p:attrName>
                                        </p:attrNameLst>
                                      </p:cBhvr>
                                      <p:to>
                                        <p:strVal val="visible"/>
                                      </p:to>
                                    </p:set>
                                    <p:animEffect transition="in" filter="barn(inVertical)">
                                      <p:cBhvr>
                                        <p:cTn id="54" dur="500"/>
                                        <p:tgtEl>
                                          <p:spTgt spid="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4" name="Google Shape;834;p53"/>
          <p:cNvSpPr txBox="1">
            <a:spLocks noGrp="1"/>
          </p:cNvSpPr>
          <p:nvPr>
            <p:ph type="title"/>
          </p:nvPr>
        </p:nvSpPr>
        <p:spPr>
          <a:xfrm>
            <a:off x="462453" y="429575"/>
            <a:ext cx="6767400" cy="7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t>
            </a:r>
            <a:r>
              <a:rPr lang="vi-VN" dirty="0">
                <a:solidFill>
                  <a:schemeClr val="lt2"/>
                </a:solidFill>
              </a:rPr>
              <a:t>rang </a:t>
            </a:r>
            <a:r>
              <a:rPr lang="vi-VN" dirty="0" err="1"/>
              <a:t>Account</a:t>
            </a:r>
            <a:endParaRPr dirty="0"/>
          </a:p>
        </p:txBody>
      </p:sp>
      <p:pic>
        <p:nvPicPr>
          <p:cNvPr id="835" name="Google Shape;835;p53"/>
          <p:cNvPicPr preferRelativeResize="0"/>
          <p:nvPr/>
        </p:nvPicPr>
        <p:blipFill rotWithShape="1">
          <a:blip r:embed="rId3">
            <a:alphaModFix/>
          </a:blip>
          <a:srcRect l="4173" t="1527" r="65426" b="58271"/>
          <a:stretch/>
        </p:blipFill>
        <p:spPr>
          <a:xfrm rot="10800000">
            <a:off x="6475324" y="1902163"/>
            <a:ext cx="2024151" cy="1865075"/>
          </a:xfrm>
          <a:prstGeom prst="rect">
            <a:avLst/>
          </a:prstGeom>
          <a:noFill/>
          <a:ln>
            <a:noFill/>
          </a:ln>
        </p:spPr>
      </p:pic>
      <p:pic>
        <p:nvPicPr>
          <p:cNvPr id="5" name="Picture 4">
            <a:extLst>
              <a:ext uri="{FF2B5EF4-FFF2-40B4-BE49-F238E27FC236}">
                <a16:creationId xmlns:a16="http://schemas.microsoft.com/office/drawing/2014/main" id="{572D8A72-89F7-8CF1-B70D-7FA1C008D5BE}"/>
              </a:ext>
            </a:extLst>
          </p:cNvPr>
          <p:cNvPicPr>
            <a:picLocks noChangeAspect="1"/>
          </p:cNvPicPr>
          <p:nvPr/>
        </p:nvPicPr>
        <p:blipFill>
          <a:blip r:embed="rId4"/>
          <a:stretch>
            <a:fillRect/>
          </a:stretch>
        </p:blipFill>
        <p:spPr>
          <a:xfrm>
            <a:off x="533050" y="1093379"/>
            <a:ext cx="6626206" cy="3482642"/>
          </a:xfrm>
          <a:prstGeom prst="rect">
            <a:avLst/>
          </a:prstGeom>
        </p:spPr>
      </p:pic>
      <p:pic>
        <p:nvPicPr>
          <p:cNvPr id="7" name="Picture 6">
            <a:extLst>
              <a:ext uri="{FF2B5EF4-FFF2-40B4-BE49-F238E27FC236}">
                <a16:creationId xmlns:a16="http://schemas.microsoft.com/office/drawing/2014/main" id="{9478E8B6-301A-F75C-DFE5-3B54EC99B064}"/>
              </a:ext>
            </a:extLst>
          </p:cNvPr>
          <p:cNvPicPr>
            <a:picLocks noChangeAspect="1"/>
          </p:cNvPicPr>
          <p:nvPr/>
        </p:nvPicPr>
        <p:blipFill>
          <a:blip r:embed="rId5"/>
          <a:stretch>
            <a:fillRect/>
          </a:stretch>
        </p:blipFill>
        <p:spPr>
          <a:xfrm>
            <a:off x="533051" y="1093380"/>
            <a:ext cx="6626206" cy="3482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500"/>
                                        <p:tgtEl>
                                          <p:spTgt spid="83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Mở đầu và</a:t>
            </a:r>
            <a:r>
              <a:rPr lang="en" dirty="0"/>
              <a:t> Tổng quan đề tài</a:t>
            </a:r>
            <a:endParaRPr dirty="0"/>
          </a:p>
        </p:txBody>
      </p:sp>
      <p:sp>
        <p:nvSpPr>
          <p:cNvPr id="547" name="Google Shape;547;p39"/>
          <p:cNvSpPr txBox="1">
            <a:spLocks noGrp="1"/>
          </p:cNvSpPr>
          <p:nvPr>
            <p:ph type="body" idx="1"/>
          </p:nvPr>
        </p:nvSpPr>
        <p:spPr>
          <a:xfrm>
            <a:off x="670200" y="1129675"/>
            <a:ext cx="7753800" cy="3416400"/>
          </a:xfrm>
          <a:prstGeom prst="rect">
            <a:avLst/>
          </a:prstGeom>
        </p:spPr>
        <p:txBody>
          <a:bodyPr spcFirstLastPara="1" wrap="square" lIns="91425" tIns="91425" rIns="91425" bIns="91425" anchor="t" anchorCtr="0">
            <a:noAutofit/>
          </a:bodyPr>
          <a:lstStyle/>
          <a:p>
            <a:pPr marL="0" marR="50800" lvl="0" indent="0" algn="l" rtl="0">
              <a:lnSpc>
                <a:spcPct val="90000"/>
              </a:lnSpc>
              <a:spcBef>
                <a:spcPts val="300"/>
              </a:spcBef>
              <a:spcAft>
                <a:spcPts val="0"/>
              </a:spcAft>
              <a:buNone/>
            </a:pPr>
            <a:r>
              <a:rPr lang="en" sz="1600" b="1" dirty="0">
                <a:solidFill>
                  <a:srgbClr val="FAFAFA"/>
                </a:solidFill>
              </a:rPr>
              <a:t>Lý do chọn đề tài</a:t>
            </a:r>
            <a:r>
              <a:rPr lang="en" sz="1600" b="1" dirty="0">
                <a:solidFill>
                  <a:schemeClr val="lt1"/>
                </a:solidFill>
              </a:rPr>
              <a:t>: </a:t>
            </a:r>
            <a:endParaRPr sz="1600" b="1" dirty="0">
              <a:solidFill>
                <a:schemeClr val="lt1"/>
              </a:solidFill>
            </a:endParaRPr>
          </a:p>
          <a:p>
            <a:pPr marL="0" marR="50800" lvl="0" indent="0" algn="l" rtl="0">
              <a:lnSpc>
                <a:spcPct val="100000"/>
              </a:lnSpc>
              <a:spcBef>
                <a:spcPts val="300"/>
              </a:spcBef>
              <a:spcAft>
                <a:spcPts val="0"/>
              </a:spcAft>
              <a:buNone/>
            </a:pPr>
            <a:r>
              <a:rPr lang="en-US" sz="1400" b="1" dirty="0" err="1">
                <a:solidFill>
                  <a:srgbClr val="FAFAFA"/>
                </a:solidFill>
              </a:rPr>
              <a:t>Tính</a:t>
            </a:r>
            <a:r>
              <a:rPr lang="en-US" sz="1400" b="1" dirty="0">
                <a:solidFill>
                  <a:srgbClr val="FAFAFA"/>
                </a:solidFill>
              </a:rPr>
              <a:t> </a:t>
            </a:r>
            <a:r>
              <a:rPr lang="en-US" sz="1400" b="1" dirty="0" err="1">
                <a:solidFill>
                  <a:srgbClr val="FAFAFA"/>
                </a:solidFill>
              </a:rPr>
              <a:t>thiết</a:t>
            </a:r>
            <a:r>
              <a:rPr lang="en-US" sz="1400" b="1" dirty="0">
                <a:solidFill>
                  <a:srgbClr val="FAFAFA"/>
                </a:solidFill>
              </a:rPr>
              <a:t> </a:t>
            </a:r>
            <a:r>
              <a:rPr lang="en-US" sz="1400" b="1" dirty="0" err="1">
                <a:solidFill>
                  <a:srgbClr val="FAFAFA"/>
                </a:solidFill>
              </a:rPr>
              <a:t>thực</a:t>
            </a:r>
            <a:r>
              <a:rPr lang="en-US" sz="1400" dirty="0">
                <a:solidFill>
                  <a:srgbClr val="FAFAFA"/>
                </a:solidFill>
              </a:rPr>
              <a:t>:</a:t>
            </a:r>
          </a:p>
          <a:p>
            <a:pPr marL="171450" marR="50800" lvl="0" indent="-171450" algn="l" rtl="0">
              <a:lnSpc>
                <a:spcPct val="100000"/>
              </a:lnSpc>
              <a:spcBef>
                <a:spcPts val="300"/>
              </a:spcBef>
              <a:spcAft>
                <a:spcPts val="0"/>
              </a:spcAft>
              <a:buFont typeface="Arial" panose="020B0604020202020204" pitchFamily="34" charset="0"/>
              <a:buChar char="•"/>
            </a:pPr>
            <a:r>
              <a:rPr lang="en-US" sz="1300" b="1" dirty="0">
                <a:solidFill>
                  <a:srgbClr val="FAFAFA"/>
                </a:solidFill>
              </a:rPr>
              <a:t>Nhu </a:t>
            </a:r>
            <a:r>
              <a:rPr lang="en-US" sz="1300" b="1" dirty="0" err="1">
                <a:solidFill>
                  <a:srgbClr val="FAFAFA"/>
                </a:solidFill>
              </a:rPr>
              <a:t>cầu</a:t>
            </a:r>
            <a:r>
              <a:rPr lang="en-US" sz="1300" dirty="0">
                <a:solidFill>
                  <a:srgbClr val="FAFAFA"/>
                </a:solidFill>
              </a:rPr>
              <a:t>: </a:t>
            </a:r>
            <a:r>
              <a:rPr lang="en-US" sz="1300" dirty="0" err="1">
                <a:solidFill>
                  <a:srgbClr val="FAFAFA"/>
                </a:solidFill>
              </a:rPr>
              <a:t>Việc</a:t>
            </a:r>
            <a:r>
              <a:rPr lang="en-US" sz="1300" dirty="0">
                <a:solidFill>
                  <a:srgbClr val="FAFAFA"/>
                </a:solidFill>
              </a:rPr>
              <a:t> </a:t>
            </a:r>
            <a:r>
              <a:rPr lang="en-US" sz="1300" dirty="0" err="1">
                <a:solidFill>
                  <a:srgbClr val="FAFAFA"/>
                </a:solidFill>
              </a:rPr>
              <a:t>quản</a:t>
            </a:r>
            <a:r>
              <a:rPr lang="en-US" sz="1300" dirty="0">
                <a:solidFill>
                  <a:srgbClr val="FAFAFA"/>
                </a:solidFill>
              </a:rPr>
              <a:t> </a:t>
            </a:r>
            <a:r>
              <a:rPr lang="en-US" sz="1300" dirty="0" err="1">
                <a:solidFill>
                  <a:srgbClr val="FAFAFA"/>
                </a:solidFill>
              </a:rPr>
              <a:t>lý</a:t>
            </a:r>
            <a:r>
              <a:rPr lang="en-US" sz="1300" dirty="0">
                <a:solidFill>
                  <a:srgbClr val="FAFAFA"/>
                </a:solidFill>
              </a:rPr>
              <a:t> </a:t>
            </a:r>
            <a:r>
              <a:rPr lang="en-US" sz="1300" dirty="0" err="1">
                <a:solidFill>
                  <a:srgbClr val="FAFAFA"/>
                </a:solidFill>
              </a:rPr>
              <a:t>sự</a:t>
            </a:r>
            <a:r>
              <a:rPr lang="en-US" sz="1300" dirty="0">
                <a:solidFill>
                  <a:srgbClr val="FAFAFA"/>
                </a:solidFill>
              </a:rPr>
              <a:t> </a:t>
            </a:r>
            <a:r>
              <a:rPr lang="en-US" sz="1300" dirty="0" err="1">
                <a:solidFill>
                  <a:srgbClr val="FAFAFA"/>
                </a:solidFill>
              </a:rPr>
              <a:t>kiện</a:t>
            </a:r>
            <a:r>
              <a:rPr lang="en-US" sz="1300" dirty="0">
                <a:solidFill>
                  <a:srgbClr val="FAFAFA"/>
                </a:solidFill>
              </a:rPr>
              <a:t> </a:t>
            </a:r>
            <a:r>
              <a:rPr lang="en-US" sz="1300" dirty="0" err="1">
                <a:solidFill>
                  <a:srgbClr val="FAFAFA"/>
                </a:solidFill>
              </a:rPr>
              <a:t>của</a:t>
            </a:r>
            <a:r>
              <a:rPr lang="en-US" sz="1300" dirty="0">
                <a:solidFill>
                  <a:srgbClr val="FAFAFA"/>
                </a:solidFill>
              </a:rPr>
              <a:t> khoa CNTT </a:t>
            </a:r>
            <a:r>
              <a:rPr lang="en-US" sz="1300" dirty="0" err="1">
                <a:solidFill>
                  <a:srgbClr val="FAFAFA"/>
                </a:solidFill>
              </a:rPr>
              <a:t>hiện</a:t>
            </a:r>
            <a:r>
              <a:rPr lang="en-US" sz="1300" dirty="0">
                <a:solidFill>
                  <a:srgbClr val="FAFAFA"/>
                </a:solidFill>
              </a:rPr>
              <a:t> nay </a:t>
            </a:r>
            <a:r>
              <a:rPr lang="en-US" sz="1300" dirty="0" err="1">
                <a:solidFill>
                  <a:srgbClr val="FAFAFA"/>
                </a:solidFill>
              </a:rPr>
              <a:t>đang</a:t>
            </a:r>
            <a:r>
              <a:rPr lang="en-US" sz="1300" dirty="0">
                <a:solidFill>
                  <a:srgbClr val="FAFAFA"/>
                </a:solidFill>
              </a:rPr>
              <a:t> </a:t>
            </a:r>
            <a:r>
              <a:rPr lang="en-US" sz="1300" dirty="0" err="1">
                <a:solidFill>
                  <a:srgbClr val="FAFAFA"/>
                </a:solidFill>
              </a:rPr>
              <a:t>gặp</a:t>
            </a:r>
            <a:r>
              <a:rPr lang="en-US" sz="1300" dirty="0">
                <a:solidFill>
                  <a:srgbClr val="FAFAFA"/>
                </a:solidFill>
              </a:rPr>
              <a:t> </a:t>
            </a:r>
            <a:r>
              <a:rPr lang="en-US" sz="1300" dirty="0" err="1">
                <a:solidFill>
                  <a:srgbClr val="FAFAFA"/>
                </a:solidFill>
              </a:rPr>
              <a:t>nhiều</a:t>
            </a:r>
            <a:r>
              <a:rPr lang="en-US" sz="1300" dirty="0">
                <a:solidFill>
                  <a:srgbClr val="FAFAFA"/>
                </a:solidFill>
              </a:rPr>
              <a:t> </a:t>
            </a:r>
            <a:r>
              <a:rPr lang="en-US" sz="1300" dirty="0" err="1">
                <a:solidFill>
                  <a:srgbClr val="FAFAFA"/>
                </a:solidFill>
              </a:rPr>
              <a:t>khó</a:t>
            </a:r>
            <a:r>
              <a:rPr lang="en-US" sz="1300" dirty="0">
                <a:solidFill>
                  <a:srgbClr val="FAFAFA"/>
                </a:solidFill>
              </a:rPr>
              <a:t> </a:t>
            </a:r>
            <a:r>
              <a:rPr lang="en-US" sz="1300" dirty="0" err="1">
                <a:solidFill>
                  <a:srgbClr val="FAFAFA"/>
                </a:solidFill>
              </a:rPr>
              <a:t>khăn</a:t>
            </a:r>
            <a:r>
              <a:rPr lang="en-US" sz="1300" dirty="0">
                <a:solidFill>
                  <a:srgbClr val="FAFAFA"/>
                </a:solidFill>
              </a:rPr>
              <a:t> </a:t>
            </a:r>
            <a:r>
              <a:rPr lang="en-US" sz="1300" dirty="0" err="1">
                <a:solidFill>
                  <a:srgbClr val="FAFAFA"/>
                </a:solidFill>
              </a:rPr>
              <a:t>như</a:t>
            </a:r>
            <a:r>
              <a:rPr lang="en-US" sz="1300" dirty="0">
                <a:solidFill>
                  <a:srgbClr val="FAFAFA"/>
                </a:solidFill>
              </a:rPr>
              <a:t> </a:t>
            </a:r>
            <a:r>
              <a:rPr lang="en-US" sz="1300" dirty="0" err="1">
                <a:solidFill>
                  <a:srgbClr val="FAFAFA"/>
                </a:solidFill>
              </a:rPr>
              <a:t>tình</a:t>
            </a:r>
            <a:r>
              <a:rPr lang="en-US" sz="1300" dirty="0">
                <a:solidFill>
                  <a:srgbClr val="FAFAFA"/>
                </a:solidFill>
              </a:rPr>
              <a:t> </a:t>
            </a:r>
            <a:r>
              <a:rPr lang="en-US" sz="1300" dirty="0" err="1">
                <a:solidFill>
                  <a:srgbClr val="FAFAFA"/>
                </a:solidFill>
              </a:rPr>
              <a:t>trạng</a:t>
            </a:r>
            <a:r>
              <a:rPr lang="en-US" sz="1300" dirty="0">
                <a:solidFill>
                  <a:srgbClr val="FAFAFA"/>
                </a:solidFill>
              </a:rPr>
              <a:t> </a:t>
            </a:r>
            <a:r>
              <a:rPr lang="en-US" sz="1300" dirty="0" err="1">
                <a:solidFill>
                  <a:srgbClr val="FAFAFA"/>
                </a:solidFill>
              </a:rPr>
              <a:t>thông</a:t>
            </a:r>
            <a:r>
              <a:rPr lang="en-US" sz="1300" dirty="0">
                <a:solidFill>
                  <a:srgbClr val="FAFAFA"/>
                </a:solidFill>
              </a:rPr>
              <a:t> tin </a:t>
            </a:r>
            <a:r>
              <a:rPr lang="en-US" sz="1300" dirty="0" err="1">
                <a:solidFill>
                  <a:srgbClr val="FAFAFA"/>
                </a:solidFill>
              </a:rPr>
              <a:t>không</a:t>
            </a:r>
            <a:r>
              <a:rPr lang="en-US" sz="1300" dirty="0">
                <a:solidFill>
                  <a:srgbClr val="FAFAFA"/>
                </a:solidFill>
              </a:rPr>
              <a:t> </a:t>
            </a:r>
            <a:r>
              <a:rPr lang="en-US" sz="1300" dirty="0" err="1">
                <a:solidFill>
                  <a:srgbClr val="FAFAFA"/>
                </a:solidFill>
              </a:rPr>
              <a:t>được</a:t>
            </a:r>
            <a:r>
              <a:rPr lang="en-US" sz="1300" dirty="0">
                <a:solidFill>
                  <a:srgbClr val="FAFAFA"/>
                </a:solidFill>
              </a:rPr>
              <a:t> </a:t>
            </a:r>
            <a:r>
              <a:rPr lang="en-US" sz="1300" dirty="0" err="1">
                <a:solidFill>
                  <a:srgbClr val="FAFAFA"/>
                </a:solidFill>
              </a:rPr>
              <a:t>cập</a:t>
            </a:r>
            <a:r>
              <a:rPr lang="en-US" sz="1300" dirty="0">
                <a:solidFill>
                  <a:srgbClr val="FAFAFA"/>
                </a:solidFill>
              </a:rPr>
              <a:t> </a:t>
            </a:r>
            <a:r>
              <a:rPr lang="en-US" sz="1300" dirty="0" err="1">
                <a:solidFill>
                  <a:srgbClr val="FAFAFA"/>
                </a:solidFill>
              </a:rPr>
              <a:t>nhật</a:t>
            </a:r>
            <a:r>
              <a:rPr lang="en-US" sz="1300" dirty="0">
                <a:solidFill>
                  <a:srgbClr val="FAFAFA"/>
                </a:solidFill>
              </a:rPr>
              <a:t> </a:t>
            </a:r>
            <a:r>
              <a:rPr lang="en-US" sz="1300" dirty="0" err="1">
                <a:solidFill>
                  <a:srgbClr val="FAFAFA"/>
                </a:solidFill>
              </a:rPr>
              <a:t>kịp</a:t>
            </a:r>
            <a:r>
              <a:rPr lang="en-US" sz="1300" dirty="0">
                <a:solidFill>
                  <a:srgbClr val="FAFAFA"/>
                </a:solidFill>
              </a:rPr>
              <a:t> </a:t>
            </a:r>
            <a:r>
              <a:rPr lang="en-US" sz="1300" dirty="0" err="1">
                <a:solidFill>
                  <a:srgbClr val="FAFAFA"/>
                </a:solidFill>
              </a:rPr>
              <a:t>thời</a:t>
            </a:r>
            <a:r>
              <a:rPr lang="en-US" sz="1300" dirty="0">
                <a:solidFill>
                  <a:srgbClr val="FAFAFA"/>
                </a:solidFill>
              </a:rPr>
              <a:t>, </a:t>
            </a:r>
            <a:r>
              <a:rPr lang="en-US" sz="1300" dirty="0" err="1">
                <a:solidFill>
                  <a:srgbClr val="FAFAFA"/>
                </a:solidFill>
              </a:rPr>
              <a:t>và</a:t>
            </a:r>
            <a:r>
              <a:rPr lang="en-US" sz="1300" dirty="0">
                <a:solidFill>
                  <a:srgbClr val="FAFAFA"/>
                </a:solidFill>
              </a:rPr>
              <a:t> </a:t>
            </a:r>
            <a:r>
              <a:rPr lang="en-US" sz="1300" dirty="0" err="1">
                <a:solidFill>
                  <a:srgbClr val="FAFAFA"/>
                </a:solidFill>
              </a:rPr>
              <a:t>khó</a:t>
            </a:r>
            <a:r>
              <a:rPr lang="en-US" sz="1300" dirty="0">
                <a:solidFill>
                  <a:srgbClr val="FAFAFA"/>
                </a:solidFill>
              </a:rPr>
              <a:t> </a:t>
            </a:r>
            <a:r>
              <a:rPr lang="en-US" sz="1300" dirty="0" err="1">
                <a:solidFill>
                  <a:srgbClr val="FAFAFA"/>
                </a:solidFill>
              </a:rPr>
              <a:t>khăn</a:t>
            </a:r>
            <a:r>
              <a:rPr lang="en-US" sz="1300" dirty="0">
                <a:solidFill>
                  <a:srgbClr val="FAFAFA"/>
                </a:solidFill>
              </a:rPr>
              <a:t> </a:t>
            </a:r>
            <a:r>
              <a:rPr lang="en-US" sz="1300" dirty="0" err="1">
                <a:solidFill>
                  <a:srgbClr val="FAFAFA"/>
                </a:solidFill>
              </a:rPr>
              <a:t>trong</a:t>
            </a:r>
            <a:r>
              <a:rPr lang="en-US" sz="1300" dirty="0">
                <a:solidFill>
                  <a:srgbClr val="FAFAFA"/>
                </a:solidFill>
              </a:rPr>
              <a:t> </a:t>
            </a:r>
            <a:r>
              <a:rPr lang="en-US" sz="1300" dirty="0" err="1">
                <a:solidFill>
                  <a:srgbClr val="FAFAFA"/>
                </a:solidFill>
              </a:rPr>
              <a:t>việc</a:t>
            </a:r>
            <a:r>
              <a:rPr lang="en-US" sz="1300" dirty="0">
                <a:solidFill>
                  <a:srgbClr val="FAFAFA"/>
                </a:solidFill>
              </a:rPr>
              <a:t> </a:t>
            </a:r>
            <a:r>
              <a:rPr lang="en-US" sz="1300" dirty="0" err="1">
                <a:solidFill>
                  <a:srgbClr val="FAFAFA"/>
                </a:solidFill>
              </a:rPr>
              <a:t>theo</a:t>
            </a:r>
            <a:r>
              <a:rPr lang="en-US" sz="1300" dirty="0">
                <a:solidFill>
                  <a:srgbClr val="FAFAFA"/>
                </a:solidFill>
              </a:rPr>
              <a:t> </a:t>
            </a:r>
            <a:r>
              <a:rPr lang="en-US" sz="1300" dirty="0" err="1">
                <a:solidFill>
                  <a:srgbClr val="FAFAFA"/>
                </a:solidFill>
              </a:rPr>
              <a:t>dõi</a:t>
            </a:r>
            <a:r>
              <a:rPr lang="en-US" sz="1300" dirty="0">
                <a:solidFill>
                  <a:srgbClr val="FAFAFA"/>
                </a:solidFill>
              </a:rPr>
              <a:t>.</a:t>
            </a:r>
          </a:p>
          <a:p>
            <a:pPr marL="171450" marR="50800" indent="-171450">
              <a:lnSpc>
                <a:spcPct val="100000"/>
              </a:lnSpc>
              <a:spcBef>
                <a:spcPts val="300"/>
              </a:spcBef>
              <a:buFont typeface="Arial" panose="020B0604020202020204" pitchFamily="34" charset="0"/>
              <a:buChar char="•"/>
            </a:pP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Giải</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pháp</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hiệu</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Website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giúp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khoa CNTT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giải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quyết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vấn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đề</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trên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mang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lại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hiệu</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cao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trong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công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3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50800" indent="-171450">
              <a:lnSpc>
                <a:spcPct val="100000"/>
              </a:lnSpc>
              <a:spcBef>
                <a:spcPts val="300"/>
              </a:spcBef>
              <a:buFont typeface="Arial" panose="020B0604020202020204" pitchFamily="34" charset="0"/>
              <a:buChar char="•"/>
            </a:pP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Tự</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động</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hóa</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quy</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trình</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hệ</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thống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động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hóa</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thao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giúp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tiết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thời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công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sức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ban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tổ</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chức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3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50800" indent="-171450">
              <a:lnSpc>
                <a:spcPct val="100000"/>
              </a:lnSpc>
              <a:spcBef>
                <a:spcPts val="300"/>
              </a:spcBef>
              <a:buFont typeface="Arial" panose="020B0604020202020204" pitchFamily="34" charset="0"/>
              <a:buChar char="•"/>
            </a:pP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Cập</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nhật</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thông</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tin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tức</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thời</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Mọi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thông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tin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về</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sẽ</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được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cập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nhật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một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cách</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nhanh</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chóng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trên</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website,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giúp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giam</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dễ</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dàng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theo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dõi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nắm</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bắt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3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50800" lvl="0" indent="-171450" algn="l" rtl="0">
              <a:lnSpc>
                <a:spcPct val="100000"/>
              </a:lnSpc>
              <a:spcBef>
                <a:spcPts val="300"/>
              </a:spcBef>
              <a:spcAft>
                <a:spcPts val="0"/>
              </a:spcAft>
              <a:buFont typeface="Arial" panose="020B0604020202020204" pitchFamily="34" charset="0"/>
              <a:buChar char="•"/>
            </a:pP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Theo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dõi</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đánh</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giá</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hiệu</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a:t>
            </a:r>
            <a:r>
              <a:rPr lang="en-US" sz="13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Hệ</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thống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cung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cấp</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báo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thống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kê</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chi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tiết</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về</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trạng</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thái</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của</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các</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sự</a:t>
            </a:r>
            <a:r>
              <a:rPr lang="en-US" sz="13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3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kiện</a:t>
            </a:r>
            <a:endParaRPr lang="vi-VN" sz="13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endParaRPr dirty="0"/>
          </a:p>
        </p:txBody>
      </p:sp>
      <p:pic>
        <p:nvPicPr>
          <p:cNvPr id="548" name="Google Shape;548;p39"/>
          <p:cNvPicPr preferRelativeResize="0"/>
          <p:nvPr/>
        </p:nvPicPr>
        <p:blipFill rotWithShape="1">
          <a:blip r:embed="rId3">
            <a:alphaModFix/>
          </a:blip>
          <a:srcRect l="51441" t="67649" r="31153" b="12845"/>
          <a:stretch/>
        </p:blipFill>
        <p:spPr>
          <a:xfrm flipH="1">
            <a:off x="317200" y="4417800"/>
            <a:ext cx="1740324" cy="1358875"/>
          </a:xfrm>
          <a:prstGeom prst="rect">
            <a:avLst/>
          </a:prstGeom>
          <a:noFill/>
          <a:ln>
            <a:noFill/>
          </a:ln>
        </p:spPr>
      </p:pic>
      <p:sp>
        <p:nvSpPr>
          <p:cNvPr id="2" name="Google Shape;547;p39">
            <a:extLst>
              <a:ext uri="{FF2B5EF4-FFF2-40B4-BE49-F238E27FC236}">
                <a16:creationId xmlns:a16="http://schemas.microsoft.com/office/drawing/2014/main" id="{1EF7C5DE-E8D0-6713-B011-83A77403189F}"/>
              </a:ext>
            </a:extLst>
          </p:cNvPr>
          <p:cNvSpPr txBox="1">
            <a:spLocks/>
          </p:cNvSpPr>
          <p:nvPr/>
        </p:nvSpPr>
        <p:spPr>
          <a:xfrm>
            <a:off x="720000" y="1277936"/>
            <a:ext cx="7753800" cy="1580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Roboto"/>
              <a:buAutoNum type="arabicPeriod"/>
              <a:defRPr sz="1200" b="0" i="0" u="none" strike="noStrike" cap="none">
                <a:solidFill>
                  <a:srgbClr val="434343"/>
                </a:solidFill>
                <a:latin typeface="Roboto"/>
                <a:ea typeface="Roboto"/>
                <a:cs typeface="Roboto"/>
                <a:sym typeface="Roboto"/>
              </a:defRPr>
            </a:lvl1pPr>
            <a:lvl2pPr marL="914400" marR="0" lvl="1" indent="-304800" algn="l" rtl="0">
              <a:lnSpc>
                <a:spcPct val="115000"/>
              </a:lnSpc>
              <a:spcBef>
                <a:spcPts val="0"/>
              </a:spcBef>
              <a:spcAft>
                <a:spcPts val="0"/>
              </a:spcAft>
              <a:buClr>
                <a:schemeClr val="lt1"/>
              </a:buClr>
              <a:buSzPts val="1200"/>
              <a:buFont typeface="Open Sans"/>
              <a:buAutoNum type="alphaLcPeriod"/>
              <a:defRPr sz="1400" b="0" i="0" u="none" strike="noStrike" cap="none">
                <a:solidFill>
                  <a:srgbClr val="434343"/>
                </a:solidFill>
                <a:latin typeface="Roboto"/>
                <a:ea typeface="Roboto"/>
                <a:cs typeface="Roboto"/>
                <a:sym typeface="Roboto"/>
              </a:defRPr>
            </a:lvl2pPr>
            <a:lvl3pPr marL="1371600" marR="0" lvl="2" indent="-304800" algn="l" rtl="0">
              <a:lnSpc>
                <a:spcPct val="115000"/>
              </a:lnSpc>
              <a:spcBef>
                <a:spcPts val="0"/>
              </a:spcBef>
              <a:spcAft>
                <a:spcPts val="0"/>
              </a:spcAft>
              <a:buClr>
                <a:schemeClr val="lt1"/>
              </a:buClr>
              <a:buSzPts val="1200"/>
              <a:buFont typeface="Open Sans"/>
              <a:buAutoNum type="romanLcPeriod"/>
              <a:defRPr sz="1400" b="0" i="0" u="none" strike="noStrike" cap="none">
                <a:solidFill>
                  <a:srgbClr val="434343"/>
                </a:solidFill>
                <a:latin typeface="Roboto"/>
                <a:ea typeface="Roboto"/>
                <a:cs typeface="Roboto"/>
                <a:sym typeface="Roboto"/>
              </a:defRPr>
            </a:lvl3pPr>
            <a:lvl4pPr marL="1828800" marR="0" lvl="3" indent="-304800" algn="l" rtl="0">
              <a:lnSpc>
                <a:spcPct val="115000"/>
              </a:lnSpc>
              <a:spcBef>
                <a:spcPts val="0"/>
              </a:spcBef>
              <a:spcAft>
                <a:spcPts val="0"/>
              </a:spcAft>
              <a:buClr>
                <a:schemeClr val="lt1"/>
              </a:buClr>
              <a:buSzPts val="1200"/>
              <a:buFont typeface="Open Sans"/>
              <a:buAutoNum type="arabicPeriod"/>
              <a:defRPr sz="1400" b="0" i="0" u="none" strike="noStrike" cap="none">
                <a:solidFill>
                  <a:srgbClr val="434343"/>
                </a:solidFill>
                <a:latin typeface="Roboto"/>
                <a:ea typeface="Roboto"/>
                <a:cs typeface="Roboto"/>
                <a:sym typeface="Roboto"/>
              </a:defRPr>
            </a:lvl4pPr>
            <a:lvl5pPr marL="2286000" marR="0" lvl="4" indent="-304800" algn="l" rtl="0">
              <a:lnSpc>
                <a:spcPct val="115000"/>
              </a:lnSpc>
              <a:spcBef>
                <a:spcPts val="0"/>
              </a:spcBef>
              <a:spcAft>
                <a:spcPts val="0"/>
              </a:spcAft>
              <a:buClr>
                <a:schemeClr val="lt1"/>
              </a:buClr>
              <a:buSzPts val="1200"/>
              <a:buFont typeface="Open Sans"/>
              <a:buAutoNum type="alphaLcPeriod"/>
              <a:defRPr sz="1400" b="0" i="0" u="none" strike="noStrike" cap="none">
                <a:solidFill>
                  <a:srgbClr val="434343"/>
                </a:solidFill>
                <a:latin typeface="Roboto"/>
                <a:ea typeface="Roboto"/>
                <a:cs typeface="Roboto"/>
                <a:sym typeface="Roboto"/>
              </a:defRPr>
            </a:lvl5pPr>
            <a:lvl6pPr marL="2743200" marR="0" lvl="5" indent="-304800" algn="l" rtl="0">
              <a:lnSpc>
                <a:spcPct val="115000"/>
              </a:lnSpc>
              <a:spcBef>
                <a:spcPts val="0"/>
              </a:spcBef>
              <a:spcAft>
                <a:spcPts val="0"/>
              </a:spcAft>
              <a:buClr>
                <a:schemeClr val="lt1"/>
              </a:buClr>
              <a:buSzPts val="1200"/>
              <a:buFont typeface="Open Sans"/>
              <a:buAutoNum type="romanLcPeriod"/>
              <a:defRPr sz="1400" b="0" i="0" u="none" strike="noStrike" cap="none">
                <a:solidFill>
                  <a:srgbClr val="434343"/>
                </a:solidFill>
                <a:latin typeface="Roboto"/>
                <a:ea typeface="Roboto"/>
                <a:cs typeface="Roboto"/>
                <a:sym typeface="Roboto"/>
              </a:defRPr>
            </a:lvl6pPr>
            <a:lvl7pPr marL="3200400" marR="0" lvl="6" indent="-304800" algn="l" rtl="0">
              <a:lnSpc>
                <a:spcPct val="115000"/>
              </a:lnSpc>
              <a:spcBef>
                <a:spcPts val="0"/>
              </a:spcBef>
              <a:spcAft>
                <a:spcPts val="0"/>
              </a:spcAft>
              <a:buClr>
                <a:schemeClr val="lt1"/>
              </a:buClr>
              <a:buSzPts val="1200"/>
              <a:buFont typeface="Open Sans"/>
              <a:buAutoNum type="arabicPeriod"/>
              <a:defRPr sz="1400" b="0" i="0" u="none" strike="noStrike" cap="none">
                <a:solidFill>
                  <a:srgbClr val="434343"/>
                </a:solidFill>
                <a:latin typeface="Roboto"/>
                <a:ea typeface="Roboto"/>
                <a:cs typeface="Roboto"/>
                <a:sym typeface="Roboto"/>
              </a:defRPr>
            </a:lvl7pPr>
            <a:lvl8pPr marL="3657600" marR="0" lvl="7" indent="-304800" algn="l" rtl="0">
              <a:lnSpc>
                <a:spcPct val="115000"/>
              </a:lnSpc>
              <a:spcBef>
                <a:spcPts val="0"/>
              </a:spcBef>
              <a:spcAft>
                <a:spcPts val="0"/>
              </a:spcAft>
              <a:buClr>
                <a:schemeClr val="lt1"/>
              </a:buClr>
              <a:buSzPts val="1200"/>
              <a:buFont typeface="Open Sans"/>
              <a:buAutoNum type="alphaLcPeriod"/>
              <a:defRPr sz="1400" b="0" i="0" u="none" strike="noStrike" cap="none">
                <a:solidFill>
                  <a:srgbClr val="434343"/>
                </a:solidFill>
                <a:latin typeface="Roboto"/>
                <a:ea typeface="Roboto"/>
                <a:cs typeface="Roboto"/>
                <a:sym typeface="Roboto"/>
              </a:defRPr>
            </a:lvl8pPr>
            <a:lvl9pPr marL="4114800" marR="0" lvl="8" indent="-304800" algn="l" rtl="0">
              <a:lnSpc>
                <a:spcPct val="115000"/>
              </a:lnSpc>
              <a:spcBef>
                <a:spcPts val="0"/>
              </a:spcBef>
              <a:spcAft>
                <a:spcPts val="0"/>
              </a:spcAft>
              <a:buClr>
                <a:schemeClr val="lt1"/>
              </a:buClr>
              <a:buSzPts val="1200"/>
              <a:buFont typeface="Open Sans"/>
              <a:buAutoNum type="romanLcPeriod"/>
              <a:defRPr sz="1400" b="0" i="0" u="none" strike="noStrike" cap="none">
                <a:solidFill>
                  <a:srgbClr val="434343"/>
                </a:solidFill>
                <a:latin typeface="Roboto"/>
                <a:ea typeface="Roboto"/>
                <a:cs typeface="Roboto"/>
                <a:sym typeface="Roboto"/>
              </a:defRPr>
            </a:lvl9pPr>
          </a:lstStyle>
          <a:p>
            <a:pPr marL="0" marR="50800" indent="0">
              <a:lnSpc>
                <a:spcPct val="100000"/>
              </a:lnSpc>
              <a:spcBef>
                <a:spcPts val="300"/>
              </a:spcBef>
              <a:buNone/>
            </a:pPr>
            <a:r>
              <a:rPr lang="vi-VN" sz="1400" b="1" dirty="0">
                <a:solidFill>
                  <a:srgbClr val="FAFAFA"/>
                </a:solidFill>
              </a:rPr>
              <a:t>Tính ứng dụng</a:t>
            </a:r>
            <a:r>
              <a:rPr lang="vi-VN" sz="1400" dirty="0">
                <a:solidFill>
                  <a:srgbClr val="FAFAFA"/>
                </a:solidFill>
              </a:rPr>
              <a:t>:</a:t>
            </a:r>
            <a:endParaRPr lang="en-US" sz="1400" dirty="0">
              <a:solidFill>
                <a:srgbClr val="FAFAFA"/>
              </a:solidFill>
            </a:endParaRPr>
          </a:p>
          <a:p>
            <a:pPr marL="171450" marR="50800" indent="-171450">
              <a:lnSpc>
                <a:spcPct val="100000"/>
              </a:lnSpc>
              <a:spcBef>
                <a:spcPts val="300"/>
              </a:spcBef>
              <a:buFont typeface="Arial" panose="020B0604020202020204" pitchFamily="34" charset="0"/>
              <a:buChar char="•"/>
            </a:pPr>
            <a:r>
              <a:rPr lang="en-US" b="1" dirty="0" err="1">
                <a:solidFill>
                  <a:schemeClr val="bg1"/>
                </a:solidFill>
              </a:rPr>
              <a:t>Khả</a:t>
            </a:r>
            <a:r>
              <a:rPr lang="en-US" b="1" dirty="0">
                <a:solidFill>
                  <a:schemeClr val="bg1"/>
                </a:solidFill>
              </a:rPr>
              <a:t> </a:t>
            </a:r>
            <a:r>
              <a:rPr lang="en-US" b="1" dirty="0" err="1">
                <a:solidFill>
                  <a:schemeClr val="bg1"/>
                </a:solidFill>
              </a:rPr>
              <a:t>năng</a:t>
            </a:r>
            <a:r>
              <a:rPr lang="en-US" b="1" dirty="0">
                <a:solidFill>
                  <a:schemeClr val="bg1"/>
                </a:solidFill>
              </a:rPr>
              <a:t> </a:t>
            </a:r>
            <a:r>
              <a:rPr lang="en-US" b="1" dirty="0" err="1">
                <a:solidFill>
                  <a:schemeClr val="bg1"/>
                </a:solidFill>
              </a:rPr>
              <a:t>mở</a:t>
            </a:r>
            <a:r>
              <a:rPr lang="en-US" b="1" dirty="0">
                <a:solidFill>
                  <a:schemeClr val="bg1"/>
                </a:solidFill>
              </a:rPr>
              <a:t> </a:t>
            </a:r>
            <a:r>
              <a:rPr lang="en-US" b="1" dirty="0" err="1">
                <a:solidFill>
                  <a:schemeClr val="bg1"/>
                </a:solidFill>
              </a:rPr>
              <a:t>rộng</a:t>
            </a:r>
            <a:r>
              <a:rPr lang="en-US" b="1" dirty="0">
                <a:solidFill>
                  <a:schemeClr val="bg1"/>
                </a:solidFill>
              </a:rPr>
              <a:t>:</a:t>
            </a:r>
            <a:r>
              <a:rPr lang="en-US" dirty="0">
                <a:solidFill>
                  <a:schemeClr val="bg1"/>
                </a:solidFill>
              </a:rPr>
              <a:t> Website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mở</a:t>
            </a:r>
            <a:r>
              <a:rPr lang="en-US" dirty="0">
                <a:solidFill>
                  <a:schemeClr val="bg1"/>
                </a:solidFill>
              </a:rPr>
              <a:t> </a:t>
            </a:r>
            <a:r>
              <a:rPr lang="en-US" dirty="0" err="1">
                <a:solidFill>
                  <a:schemeClr val="bg1"/>
                </a:solidFill>
              </a:rPr>
              <a:t>rộng</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nhiều</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khá</a:t>
            </a:r>
            <a:r>
              <a:rPr lang="en-US" dirty="0">
                <a:solidFill>
                  <a:schemeClr val="bg1"/>
                </a:solidFill>
              </a:rPr>
              <a:t> </a:t>
            </a:r>
            <a:r>
              <a:rPr lang="en-US" dirty="0" err="1">
                <a:solidFill>
                  <a:schemeClr val="bg1"/>
                </a:solidFill>
              </a:rPr>
              <a:t>nhau</a:t>
            </a:r>
            <a:r>
              <a:rPr lang="en-US" dirty="0">
                <a:solidFill>
                  <a:schemeClr val="bg1"/>
                </a:solidFill>
              </a:rPr>
              <a:t>, </a:t>
            </a:r>
            <a:r>
              <a:rPr lang="en-US" dirty="0" err="1">
                <a:solidFill>
                  <a:schemeClr val="bg1"/>
                </a:solidFill>
              </a:rPr>
              <a:t>từ</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hội</a:t>
            </a:r>
            <a:r>
              <a:rPr lang="en-US" dirty="0">
                <a:solidFill>
                  <a:schemeClr val="bg1"/>
                </a:solidFill>
              </a:rPr>
              <a:t> </a:t>
            </a:r>
            <a:r>
              <a:rPr lang="en-US" dirty="0" err="1">
                <a:solidFill>
                  <a:schemeClr val="bg1"/>
                </a:solidFill>
              </a:rPr>
              <a:t>thảo</a:t>
            </a:r>
            <a:r>
              <a:rPr lang="en-US" dirty="0">
                <a:solidFill>
                  <a:schemeClr val="bg1"/>
                </a:solidFill>
              </a:rPr>
              <a:t> khoa </a:t>
            </a:r>
            <a:r>
              <a:rPr lang="en-US" dirty="0" err="1">
                <a:solidFill>
                  <a:schemeClr val="bg1"/>
                </a:solidFill>
              </a:rPr>
              <a:t>học</a:t>
            </a:r>
            <a:r>
              <a:rPr lang="en-US" dirty="0">
                <a:solidFill>
                  <a:schemeClr val="bg1"/>
                </a:solidFill>
              </a:rPr>
              <a:t>, </a:t>
            </a:r>
            <a:r>
              <a:rPr lang="en-US" dirty="0" err="1">
                <a:solidFill>
                  <a:schemeClr val="bg1"/>
                </a:solidFill>
              </a:rPr>
              <a:t>hội</a:t>
            </a:r>
            <a:r>
              <a:rPr lang="en-US" dirty="0">
                <a:solidFill>
                  <a:schemeClr val="bg1"/>
                </a:solidFill>
              </a:rPr>
              <a:t> </a:t>
            </a:r>
            <a:r>
              <a:rPr lang="en-US" dirty="0" err="1">
                <a:solidFill>
                  <a:schemeClr val="bg1"/>
                </a:solidFill>
              </a:rPr>
              <a:t>nghị</a:t>
            </a:r>
            <a:r>
              <a:rPr lang="en-US" dirty="0">
                <a:solidFill>
                  <a:schemeClr val="bg1"/>
                </a:solidFill>
              </a:rPr>
              <a:t> </a:t>
            </a:r>
            <a:r>
              <a:rPr lang="en-US" dirty="0" err="1">
                <a:solidFill>
                  <a:schemeClr val="bg1"/>
                </a:solidFill>
              </a:rPr>
              <a:t>chuyên</a:t>
            </a:r>
            <a:r>
              <a:rPr lang="en-US" dirty="0">
                <a:solidFill>
                  <a:schemeClr val="bg1"/>
                </a:solidFill>
              </a:rPr>
              <a:t> </a:t>
            </a:r>
            <a:r>
              <a:rPr lang="en-US" dirty="0" err="1">
                <a:solidFill>
                  <a:schemeClr val="bg1"/>
                </a:solidFill>
              </a:rPr>
              <a:t>đề</a:t>
            </a:r>
            <a:r>
              <a:rPr lang="en-US" dirty="0">
                <a:solidFill>
                  <a:schemeClr val="bg1"/>
                </a:solidFill>
              </a:rPr>
              <a:t> </a:t>
            </a:r>
            <a:r>
              <a:rPr lang="en-US" dirty="0" err="1">
                <a:solidFill>
                  <a:schemeClr val="bg1"/>
                </a:solidFill>
              </a:rPr>
              <a:t>đến</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buổi</a:t>
            </a:r>
            <a:r>
              <a:rPr lang="en-US" dirty="0">
                <a:solidFill>
                  <a:schemeClr val="bg1"/>
                </a:solidFill>
              </a:rPr>
              <a:t> </a:t>
            </a:r>
            <a:r>
              <a:rPr lang="en-US" dirty="0" err="1">
                <a:solidFill>
                  <a:schemeClr val="bg1"/>
                </a:solidFill>
              </a:rPr>
              <a:t>giao</a:t>
            </a:r>
            <a:r>
              <a:rPr lang="en-US" dirty="0">
                <a:solidFill>
                  <a:schemeClr val="bg1"/>
                </a:solidFill>
              </a:rPr>
              <a:t> </a:t>
            </a:r>
            <a:r>
              <a:rPr lang="en-US" dirty="0" err="1">
                <a:solidFill>
                  <a:schemeClr val="bg1"/>
                </a:solidFill>
              </a:rPr>
              <a:t>lưu</a:t>
            </a:r>
            <a:r>
              <a:rPr lang="en-US" dirty="0">
                <a:solidFill>
                  <a:schemeClr val="bg1"/>
                </a:solidFill>
              </a:rPr>
              <a:t>, workshop, …</a:t>
            </a:r>
          </a:p>
          <a:p>
            <a:pPr marL="171450" marR="50800" indent="-171450">
              <a:lnSpc>
                <a:spcPct val="100000"/>
              </a:lnSpc>
              <a:spcBef>
                <a:spcPts val="300"/>
              </a:spcBef>
              <a:buFont typeface="Arial" panose="020B0604020202020204" pitchFamily="34" charset="0"/>
              <a:buChar char="•"/>
            </a:pPr>
            <a:r>
              <a:rPr lang="en-US" b="1" dirty="0" err="1">
                <a:solidFill>
                  <a:schemeClr val="bg1"/>
                </a:solidFill>
              </a:rPr>
              <a:t>Tính</a:t>
            </a:r>
            <a:r>
              <a:rPr lang="en-US" b="1" dirty="0">
                <a:solidFill>
                  <a:schemeClr val="bg1"/>
                </a:solidFill>
              </a:rPr>
              <a:t> </a:t>
            </a:r>
            <a:r>
              <a:rPr lang="en-US" b="1" dirty="0" err="1">
                <a:solidFill>
                  <a:schemeClr val="bg1"/>
                </a:solidFill>
              </a:rPr>
              <a:t>linh</a:t>
            </a:r>
            <a:r>
              <a:rPr lang="en-US" b="1" dirty="0">
                <a:solidFill>
                  <a:schemeClr val="bg1"/>
                </a:solidFill>
              </a:rPr>
              <a:t> </a:t>
            </a:r>
            <a:r>
              <a:rPr lang="en-US" b="1" dirty="0" err="1">
                <a:solidFill>
                  <a:schemeClr val="bg1"/>
                </a:solidFill>
              </a:rPr>
              <a:t>hoạt</a:t>
            </a:r>
            <a:r>
              <a:rPr lang="en-US" b="1" dirty="0">
                <a:solidFill>
                  <a:schemeClr val="bg1"/>
                </a:solidFill>
              </a:rPr>
              <a:t>:</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tùy</a:t>
            </a:r>
            <a:r>
              <a:rPr lang="en-US" dirty="0">
                <a:solidFill>
                  <a:schemeClr val="bg1"/>
                </a:solidFill>
              </a:rPr>
              <a:t> </a:t>
            </a:r>
            <a:r>
              <a:rPr lang="en-US" dirty="0" err="1">
                <a:solidFill>
                  <a:schemeClr val="bg1"/>
                </a:solidFill>
              </a:rPr>
              <a:t>chỉnh</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phù</a:t>
            </a:r>
            <a:r>
              <a:rPr lang="en-US" dirty="0">
                <a:solidFill>
                  <a:schemeClr val="bg1"/>
                </a:solidFill>
              </a:rPr>
              <a:t> </a:t>
            </a:r>
            <a:r>
              <a:rPr lang="en-US" dirty="0" err="1">
                <a:solidFill>
                  <a:schemeClr val="bg1"/>
                </a:solidFill>
              </a:rPr>
              <a:t>hợp</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nhu</a:t>
            </a:r>
            <a:r>
              <a:rPr lang="en-US" dirty="0">
                <a:solidFill>
                  <a:schemeClr val="bg1"/>
                </a:solidFill>
              </a:rPr>
              <a:t> </a:t>
            </a:r>
            <a:r>
              <a:rPr lang="en-US" dirty="0" err="1">
                <a:solidFill>
                  <a:schemeClr val="bg1"/>
                </a:solidFill>
              </a:rPr>
              <a:t>cầu</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quá</a:t>
            </a:r>
            <a:r>
              <a:rPr lang="en-US" dirty="0">
                <a:solidFill>
                  <a:schemeClr val="bg1"/>
                </a:solidFill>
              </a:rPr>
              <a:t> </a:t>
            </a:r>
            <a:r>
              <a:rPr lang="en-US" dirty="0" err="1">
                <a:solidFill>
                  <a:schemeClr val="bg1"/>
                </a:solidFill>
              </a:rPr>
              <a:t>trình</a:t>
            </a:r>
            <a:r>
              <a:rPr lang="en-US" dirty="0">
                <a:solidFill>
                  <a:schemeClr val="bg1"/>
                </a:solidFill>
              </a:rPr>
              <a:t> </a:t>
            </a:r>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riêng</a:t>
            </a:r>
            <a:r>
              <a:rPr lang="en-US" dirty="0">
                <a:solidFill>
                  <a:schemeClr val="bg1"/>
                </a:solidFill>
              </a:rPr>
              <a:t> </a:t>
            </a:r>
            <a:r>
              <a:rPr lang="en-US" dirty="0" err="1">
                <a:solidFill>
                  <a:schemeClr val="bg1"/>
                </a:solidFill>
              </a:rPr>
              <a:t>của</a:t>
            </a:r>
            <a:r>
              <a:rPr lang="en-US" dirty="0">
                <a:solidFill>
                  <a:schemeClr val="bg1"/>
                </a:solidFill>
              </a:rPr>
              <a:t> khoa CNTT.</a:t>
            </a:r>
            <a:endParaRPr lang="vi-VN" dirty="0">
              <a:solidFill>
                <a:schemeClr val="bg1"/>
              </a:solidFill>
            </a:endParaRPr>
          </a:p>
          <a:p>
            <a:pPr marL="0" indent="0">
              <a:buFont typeface="Roboto"/>
              <a:buNone/>
            </a:pPr>
            <a:endParaRPr lang="vi-V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7">
                                            <p:txEl>
                                              <p:pRg st="0" end="0"/>
                                            </p:txEl>
                                          </p:spTgt>
                                        </p:tgtEl>
                                        <p:attrNameLst>
                                          <p:attrName>style.visibility</p:attrName>
                                        </p:attrNameLst>
                                      </p:cBhvr>
                                      <p:to>
                                        <p:strVal val="visible"/>
                                      </p:to>
                                    </p:set>
                                    <p:animEffect transition="in" filter="fade">
                                      <p:cBhvr>
                                        <p:cTn id="10" dur="500"/>
                                        <p:tgtEl>
                                          <p:spTgt spid="547">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7">
                                            <p:txEl>
                                              <p:pRg st="1" end="1"/>
                                            </p:txEl>
                                          </p:spTgt>
                                        </p:tgtEl>
                                        <p:attrNameLst>
                                          <p:attrName>style.visibility</p:attrName>
                                        </p:attrNameLst>
                                      </p:cBhvr>
                                      <p:to>
                                        <p:strVal val="visible"/>
                                      </p:to>
                                    </p:set>
                                    <p:animEffect transition="in" filter="fade">
                                      <p:cBhvr>
                                        <p:cTn id="14" dur="500"/>
                                        <p:tgtEl>
                                          <p:spTgt spid="547">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47">
                                            <p:txEl>
                                              <p:pRg st="2" end="2"/>
                                            </p:txEl>
                                          </p:spTgt>
                                        </p:tgtEl>
                                        <p:attrNameLst>
                                          <p:attrName>style.visibility</p:attrName>
                                        </p:attrNameLst>
                                      </p:cBhvr>
                                      <p:to>
                                        <p:strVal val="visible"/>
                                      </p:to>
                                    </p:set>
                                    <p:animEffect transition="in" filter="fade">
                                      <p:cBhvr>
                                        <p:cTn id="18" dur="500"/>
                                        <p:tgtEl>
                                          <p:spTgt spid="547">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47">
                                            <p:txEl>
                                              <p:pRg st="3" end="3"/>
                                            </p:txEl>
                                          </p:spTgt>
                                        </p:tgtEl>
                                        <p:attrNameLst>
                                          <p:attrName>style.visibility</p:attrName>
                                        </p:attrNameLst>
                                      </p:cBhvr>
                                      <p:to>
                                        <p:strVal val="visible"/>
                                      </p:to>
                                    </p:set>
                                    <p:animEffect transition="in" filter="fade">
                                      <p:cBhvr>
                                        <p:cTn id="22" dur="500"/>
                                        <p:tgtEl>
                                          <p:spTgt spid="547">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47">
                                            <p:txEl>
                                              <p:pRg st="4" end="4"/>
                                            </p:txEl>
                                          </p:spTgt>
                                        </p:tgtEl>
                                        <p:attrNameLst>
                                          <p:attrName>style.visibility</p:attrName>
                                        </p:attrNameLst>
                                      </p:cBhvr>
                                      <p:to>
                                        <p:strVal val="visible"/>
                                      </p:to>
                                    </p:set>
                                    <p:animEffect transition="in" filter="fade">
                                      <p:cBhvr>
                                        <p:cTn id="26" dur="500"/>
                                        <p:tgtEl>
                                          <p:spTgt spid="547">
                                            <p:txEl>
                                              <p:pRg st="4" end="4"/>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47">
                                            <p:txEl>
                                              <p:pRg st="5" end="5"/>
                                            </p:txEl>
                                          </p:spTgt>
                                        </p:tgtEl>
                                        <p:attrNameLst>
                                          <p:attrName>style.visibility</p:attrName>
                                        </p:attrNameLst>
                                      </p:cBhvr>
                                      <p:to>
                                        <p:strVal val="visible"/>
                                      </p:to>
                                    </p:set>
                                    <p:animEffect transition="in" filter="fade">
                                      <p:cBhvr>
                                        <p:cTn id="30" dur="500"/>
                                        <p:tgtEl>
                                          <p:spTgt spid="547">
                                            <p:txEl>
                                              <p:pRg st="5" end="5"/>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547">
                                            <p:txEl>
                                              <p:pRg st="6" end="6"/>
                                            </p:txEl>
                                          </p:spTgt>
                                        </p:tgtEl>
                                        <p:attrNameLst>
                                          <p:attrName>style.visibility</p:attrName>
                                        </p:attrNameLst>
                                      </p:cBhvr>
                                      <p:to>
                                        <p:strVal val="visible"/>
                                      </p:to>
                                    </p:set>
                                    <p:animEffect transition="in" filter="fade">
                                      <p:cBhvr>
                                        <p:cTn id="34" dur="500"/>
                                        <p:tgtEl>
                                          <p:spTgt spid="547">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47">
                                            <p:txEl>
                                              <p:pRg st="0" end="0"/>
                                            </p:txEl>
                                          </p:spTgt>
                                        </p:tgtEl>
                                      </p:cBhvr>
                                    </p:animEffect>
                                    <p:set>
                                      <p:cBhvr>
                                        <p:cTn id="39" dur="1" fill="hold">
                                          <p:stCondLst>
                                            <p:cond delay="499"/>
                                          </p:stCondLst>
                                        </p:cTn>
                                        <p:tgtEl>
                                          <p:spTgt spid="547">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47">
                                            <p:txEl>
                                              <p:pRg st="1" end="1"/>
                                            </p:txEl>
                                          </p:spTgt>
                                        </p:tgtEl>
                                      </p:cBhvr>
                                    </p:animEffect>
                                    <p:set>
                                      <p:cBhvr>
                                        <p:cTn id="42" dur="1" fill="hold">
                                          <p:stCondLst>
                                            <p:cond delay="499"/>
                                          </p:stCondLst>
                                        </p:cTn>
                                        <p:tgtEl>
                                          <p:spTgt spid="547">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47">
                                            <p:txEl>
                                              <p:pRg st="2" end="2"/>
                                            </p:txEl>
                                          </p:spTgt>
                                        </p:tgtEl>
                                      </p:cBhvr>
                                    </p:animEffect>
                                    <p:set>
                                      <p:cBhvr>
                                        <p:cTn id="45" dur="1" fill="hold">
                                          <p:stCondLst>
                                            <p:cond delay="499"/>
                                          </p:stCondLst>
                                        </p:cTn>
                                        <p:tgtEl>
                                          <p:spTgt spid="547">
                                            <p:txEl>
                                              <p:pRg st="2" end="2"/>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47">
                                            <p:txEl>
                                              <p:pRg st="3" end="3"/>
                                            </p:txEl>
                                          </p:spTgt>
                                        </p:tgtEl>
                                      </p:cBhvr>
                                    </p:animEffect>
                                    <p:set>
                                      <p:cBhvr>
                                        <p:cTn id="48" dur="1" fill="hold">
                                          <p:stCondLst>
                                            <p:cond delay="499"/>
                                          </p:stCondLst>
                                        </p:cTn>
                                        <p:tgtEl>
                                          <p:spTgt spid="547">
                                            <p:txEl>
                                              <p:pRg st="3" end="3"/>
                                            </p:txEl>
                                          </p:spTgt>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547">
                                            <p:txEl>
                                              <p:pRg st="4" end="4"/>
                                            </p:txEl>
                                          </p:spTgt>
                                        </p:tgtEl>
                                      </p:cBhvr>
                                    </p:animEffect>
                                    <p:set>
                                      <p:cBhvr>
                                        <p:cTn id="51" dur="1" fill="hold">
                                          <p:stCondLst>
                                            <p:cond delay="499"/>
                                          </p:stCondLst>
                                        </p:cTn>
                                        <p:tgtEl>
                                          <p:spTgt spid="547">
                                            <p:txEl>
                                              <p:pRg st="4" end="4"/>
                                            </p:txEl>
                                          </p:spTgt>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547">
                                            <p:txEl>
                                              <p:pRg st="5" end="5"/>
                                            </p:txEl>
                                          </p:spTgt>
                                        </p:tgtEl>
                                      </p:cBhvr>
                                    </p:animEffect>
                                    <p:set>
                                      <p:cBhvr>
                                        <p:cTn id="54" dur="1" fill="hold">
                                          <p:stCondLst>
                                            <p:cond delay="499"/>
                                          </p:stCondLst>
                                        </p:cTn>
                                        <p:tgtEl>
                                          <p:spTgt spid="547">
                                            <p:txEl>
                                              <p:pRg st="5" end="5"/>
                                            </p:txEl>
                                          </p:spTgt>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547">
                                            <p:txEl>
                                              <p:pRg st="6" end="6"/>
                                            </p:txEl>
                                          </p:spTgt>
                                        </p:tgtEl>
                                      </p:cBhvr>
                                    </p:animEffect>
                                    <p:set>
                                      <p:cBhvr>
                                        <p:cTn id="57" dur="1" fill="hold">
                                          <p:stCondLst>
                                            <p:cond delay="499"/>
                                          </p:stCondLst>
                                        </p:cTn>
                                        <p:tgtEl>
                                          <p:spTgt spid="547">
                                            <p:txEl>
                                              <p:pRg st="6" end="6"/>
                                            </p:txEl>
                                          </p:spTgt>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Effect transition="in" filter="fade">
                                      <p:cBhvr>
                                        <p:cTn id="61" dur="500"/>
                                        <p:tgtEl>
                                          <p:spTgt spid="2">
                                            <p:txEl>
                                              <p:pRg st="0" end="0"/>
                                            </p:tx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
                                            <p:txEl>
                                              <p:pRg st="1" end="1"/>
                                            </p:txEl>
                                          </p:spTgt>
                                        </p:tgtEl>
                                        <p:attrNameLst>
                                          <p:attrName>style.visibility</p:attrName>
                                        </p:attrNameLst>
                                      </p:cBhvr>
                                      <p:to>
                                        <p:strVal val="visible"/>
                                      </p:to>
                                    </p:set>
                                    <p:animEffect transition="in" filter="fade">
                                      <p:cBhvr>
                                        <p:cTn id="65" dur="500"/>
                                        <p:tgtEl>
                                          <p:spTgt spid="2">
                                            <p:txEl>
                                              <p:pRg st="1" end="1"/>
                                            </p:txEl>
                                          </p:spTgt>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2">
                                            <p:txEl>
                                              <p:pRg st="2" end="2"/>
                                            </p:txEl>
                                          </p:spTgt>
                                        </p:tgtEl>
                                        <p:attrNameLst>
                                          <p:attrName>style.visibility</p:attrName>
                                        </p:attrNameLst>
                                      </p:cBhvr>
                                      <p:to>
                                        <p:strVal val="visible"/>
                                      </p:to>
                                    </p:set>
                                    <p:animEffect transition="in" filter="fade">
                                      <p:cBhvr>
                                        <p:cTn id="6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7" grpId="0" uiExpand="1" build="p"/>
      <p:bldP spid="547" grpId="1" uiExpand="1" build="p"/>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2"/>
                </a:solidFill>
              </a:rPr>
              <a:t>05 </a:t>
            </a:r>
            <a:r>
              <a:rPr lang="vi-VN" dirty="0" err="1">
                <a:solidFill>
                  <a:schemeClr val="bg1"/>
                </a:solidFill>
              </a:rPr>
              <a:t>Demo</a:t>
            </a:r>
            <a:endParaRPr dirty="0">
              <a:solidFill>
                <a:schemeClr val="bg1"/>
              </a:solidFill>
            </a:endParaRPr>
          </a:p>
        </p:txBody>
      </p:sp>
      <p:pic>
        <p:nvPicPr>
          <p:cNvPr id="826" name="Google Shape;826;p52"/>
          <p:cNvPicPr preferRelativeResize="0"/>
          <p:nvPr/>
        </p:nvPicPr>
        <p:blipFill rotWithShape="1">
          <a:blip r:embed="rId3">
            <a:alphaModFix/>
          </a:blip>
          <a:srcRect l="51441" t="67649" r="31153" b="12845"/>
          <a:stretch/>
        </p:blipFill>
        <p:spPr>
          <a:xfrm flipH="1">
            <a:off x="3741125" y="4099188"/>
            <a:ext cx="1740324" cy="1358875"/>
          </a:xfrm>
          <a:prstGeom prst="rect">
            <a:avLst/>
          </a:prstGeom>
          <a:noFill/>
          <a:ln>
            <a:noFill/>
          </a:ln>
        </p:spPr>
      </p:pic>
      <p:pic>
        <p:nvPicPr>
          <p:cNvPr id="827" name="Google Shape;827;p52"/>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828" name="Google Shape;828;p52"/>
          <p:cNvPicPr preferRelativeResize="0"/>
          <p:nvPr/>
        </p:nvPicPr>
        <p:blipFill rotWithShape="1">
          <a:blip r:embed="rId3">
            <a:alphaModFix/>
          </a:blip>
          <a:srcRect l="51441" t="67649" r="31153" b="12845"/>
          <a:stretch/>
        </p:blipFill>
        <p:spPr>
          <a:xfrm rot="10800000">
            <a:off x="6209800" y="0"/>
            <a:ext cx="1740324" cy="135887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2"/>
          <p:cNvSpPr txBox="1">
            <a:spLocks noGrp="1"/>
          </p:cNvSpPr>
          <p:nvPr>
            <p:ph type="title"/>
          </p:nvPr>
        </p:nvSpPr>
        <p:spPr>
          <a:xfrm>
            <a:off x="409470" y="-585213"/>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solidFill>
                  <a:schemeClr val="lt2"/>
                </a:solidFill>
              </a:rPr>
              <a:t>06 </a:t>
            </a:r>
            <a:r>
              <a:rPr lang="vi-VN" sz="4000" dirty="0">
                <a:solidFill>
                  <a:schemeClr val="bg1"/>
                </a:solidFill>
              </a:rPr>
              <a:t>Ưu </a:t>
            </a:r>
            <a:r>
              <a:rPr lang="vi-VN" sz="4000" i="1" dirty="0">
                <a:solidFill>
                  <a:schemeClr val="bg1"/>
                </a:solidFill>
              </a:rPr>
              <a:t>nhược</a:t>
            </a:r>
            <a:r>
              <a:rPr lang="vi-VN" sz="4000" dirty="0">
                <a:solidFill>
                  <a:schemeClr val="bg1"/>
                </a:solidFill>
              </a:rPr>
              <a:t> điểm</a:t>
            </a:r>
            <a:endParaRPr sz="4000" dirty="0">
              <a:solidFill>
                <a:schemeClr val="bg1"/>
              </a:solidFill>
            </a:endParaRPr>
          </a:p>
        </p:txBody>
      </p:sp>
      <p:pic>
        <p:nvPicPr>
          <p:cNvPr id="826" name="Google Shape;826;p52"/>
          <p:cNvPicPr preferRelativeResize="0"/>
          <p:nvPr/>
        </p:nvPicPr>
        <p:blipFill rotWithShape="1">
          <a:blip r:embed="rId3">
            <a:alphaModFix/>
          </a:blip>
          <a:srcRect l="51441" t="67649" r="31153" b="12845"/>
          <a:stretch/>
        </p:blipFill>
        <p:spPr>
          <a:xfrm flipH="1">
            <a:off x="3769479" y="4255132"/>
            <a:ext cx="1740324" cy="1358875"/>
          </a:xfrm>
          <a:prstGeom prst="rect">
            <a:avLst/>
          </a:prstGeom>
          <a:noFill/>
          <a:ln>
            <a:noFill/>
          </a:ln>
        </p:spPr>
      </p:pic>
      <p:pic>
        <p:nvPicPr>
          <p:cNvPr id="827" name="Google Shape;827;p52"/>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828" name="Google Shape;828;p52"/>
          <p:cNvPicPr preferRelativeResize="0"/>
          <p:nvPr/>
        </p:nvPicPr>
        <p:blipFill rotWithShape="1">
          <a:blip r:embed="rId3">
            <a:alphaModFix/>
          </a:blip>
          <a:srcRect l="51441" t="67649" r="31153" b="12845"/>
          <a:stretch/>
        </p:blipFill>
        <p:spPr>
          <a:xfrm rot="10800000">
            <a:off x="6209800" y="0"/>
            <a:ext cx="1740324" cy="1358875"/>
          </a:xfrm>
          <a:prstGeom prst="rect">
            <a:avLst/>
          </a:prstGeom>
          <a:noFill/>
          <a:ln>
            <a:noFill/>
          </a:ln>
        </p:spPr>
      </p:pic>
      <p:sp>
        <p:nvSpPr>
          <p:cNvPr id="3" name="TextBox 2"/>
          <p:cNvSpPr txBox="1"/>
          <p:nvPr/>
        </p:nvSpPr>
        <p:spPr>
          <a:xfrm>
            <a:off x="1132114" y="1300065"/>
            <a:ext cx="3682482" cy="2631490"/>
          </a:xfrm>
          <a:prstGeom prst="rect">
            <a:avLst/>
          </a:prstGeom>
          <a:noFill/>
        </p:spPr>
        <p:txBody>
          <a:bodyPr wrap="square" rtlCol="0">
            <a:spAutoFit/>
          </a:bodyPr>
          <a:lstStyle/>
          <a:p>
            <a:pPr>
              <a:lnSpc>
                <a:spcPct val="150000"/>
              </a:lnSpc>
            </a:pPr>
            <a:r>
              <a:rPr lang="en-US" sz="2500" b="1" dirty="0" smtClean="0">
                <a:solidFill>
                  <a:schemeClr val="bg1"/>
                </a:solidFill>
                <a:latin typeface="Times New Roman" panose="02020603050405020304" pitchFamily="18" charset="0"/>
                <a:cs typeface="Times New Roman" panose="02020603050405020304" pitchFamily="18" charset="0"/>
              </a:rPr>
              <a:t>	ƯU ĐIỂM</a:t>
            </a:r>
          </a:p>
          <a:p>
            <a:pPr marL="285750" indent="-285750">
              <a:lnSpc>
                <a:spcPct val="150000"/>
              </a:lnSpc>
              <a:buFont typeface="Wingdings" panose="05000000000000000000" pitchFamily="2" charset="2"/>
              <a:buChar char="Ø"/>
            </a:pPr>
            <a:r>
              <a:rPr lang="en-US" sz="1700" b="1" dirty="0" err="1" smtClean="0">
                <a:solidFill>
                  <a:schemeClr val="bg1"/>
                </a:solidFill>
                <a:latin typeface="Times New Roman" panose="02020603050405020304" pitchFamily="18" charset="0"/>
                <a:cs typeface="Times New Roman" panose="02020603050405020304" pitchFamily="18" charset="0"/>
              </a:rPr>
              <a:t>Khả</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năng</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tích</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hợp</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cao</a:t>
            </a:r>
            <a:endParaRPr lang="en-US" sz="1700" b="1" dirty="0" smtClean="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a:solidFill>
                  <a:schemeClr val="bg1"/>
                </a:solidFill>
                <a:latin typeface="Times New Roman" panose="02020603050405020304" pitchFamily="18" charset="0"/>
                <a:cs typeface="Times New Roman" panose="02020603050405020304" pitchFamily="18" charset="0"/>
              </a:rPr>
              <a:t>Quản</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lý</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a:solidFill>
                  <a:schemeClr val="bg1"/>
                </a:solidFill>
                <a:latin typeface="Times New Roman" panose="02020603050405020304" pitchFamily="18" charset="0"/>
                <a:cs typeface="Times New Roman" panose="02020603050405020304" pitchFamily="18" charset="0"/>
              </a:rPr>
              <a:t>thông</a:t>
            </a:r>
            <a:r>
              <a:rPr lang="en-US" sz="1700" b="1" dirty="0">
                <a:solidFill>
                  <a:schemeClr val="bg1"/>
                </a:solidFill>
                <a:latin typeface="Times New Roman" panose="02020603050405020304" pitchFamily="18" charset="0"/>
                <a:cs typeface="Times New Roman" panose="02020603050405020304" pitchFamily="18" charset="0"/>
              </a:rPr>
              <a:t> tin</a:t>
            </a:r>
            <a:r>
              <a:rPr lang="en-US" sz="1700" dirty="0">
                <a:solidFill>
                  <a:schemeClr val="bg1"/>
                </a:solidFill>
                <a:latin typeface="Times New Roman" panose="02020603050405020304" pitchFamily="18" charset="0"/>
                <a:cs typeface="Times New Roman" panose="02020603050405020304" pitchFamily="18" charset="0"/>
              </a:rPr>
              <a:t> </a:t>
            </a:r>
            <a:endParaRPr lang="en-US" sz="1700" b="1" dirty="0" smtClean="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smtClean="0">
                <a:solidFill>
                  <a:schemeClr val="bg1"/>
                </a:solidFill>
                <a:latin typeface="Times New Roman" panose="02020603050405020304" pitchFamily="18" charset="0"/>
                <a:cs typeface="Times New Roman" panose="02020603050405020304" pitchFamily="18" charset="0"/>
              </a:rPr>
              <a:t>Hiệu</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quả</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rõ</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rệt</a:t>
            </a:r>
            <a:endParaRPr lang="en-US" sz="1700" b="1" dirty="0" smtClean="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smtClean="0">
                <a:solidFill>
                  <a:schemeClr val="bg1"/>
                </a:solidFill>
                <a:latin typeface="Times New Roman" panose="02020603050405020304" pitchFamily="18" charset="0"/>
                <a:cs typeface="Times New Roman" panose="02020603050405020304" pitchFamily="18" charset="0"/>
              </a:rPr>
              <a:t>Giao</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diện</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trực</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quan</a:t>
            </a:r>
            <a:endParaRPr lang="en-US" sz="1700" b="1" dirty="0" smtClean="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smtClean="0">
                <a:solidFill>
                  <a:schemeClr val="bg1"/>
                </a:solidFill>
                <a:latin typeface="Times New Roman" panose="02020603050405020304" pitchFamily="18" charset="0"/>
                <a:cs typeface="Times New Roman" panose="02020603050405020304" pitchFamily="18" charset="0"/>
              </a:rPr>
              <a:t>Tính</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năng</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đa</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dạng</a:t>
            </a:r>
            <a:endParaRPr lang="en-US" sz="1700"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4581329" y="1300065"/>
            <a:ext cx="3682482" cy="3023905"/>
          </a:xfrm>
          <a:prstGeom prst="rect">
            <a:avLst/>
          </a:prstGeom>
          <a:noFill/>
        </p:spPr>
        <p:txBody>
          <a:bodyPr wrap="square" rtlCol="0">
            <a:spAutoFit/>
          </a:bodyPr>
          <a:lstStyle/>
          <a:p>
            <a:pPr>
              <a:lnSpc>
                <a:spcPct val="150000"/>
              </a:lnSpc>
            </a:pPr>
            <a:r>
              <a:rPr lang="en-US" sz="2500" b="1" dirty="0" smtClean="0">
                <a:solidFill>
                  <a:schemeClr val="bg1"/>
                </a:solidFill>
                <a:latin typeface="Times New Roman" panose="02020603050405020304" pitchFamily="18" charset="0"/>
                <a:cs typeface="Times New Roman" panose="02020603050405020304" pitchFamily="18" charset="0"/>
              </a:rPr>
              <a:t>	HẠN CHẾ</a:t>
            </a:r>
          </a:p>
          <a:p>
            <a:pPr marL="285750" indent="-285750">
              <a:lnSpc>
                <a:spcPct val="150000"/>
              </a:lnSpc>
              <a:buFont typeface="Wingdings" panose="05000000000000000000" pitchFamily="2" charset="2"/>
              <a:buChar char="Ø"/>
            </a:pPr>
            <a:r>
              <a:rPr lang="en-US" sz="1700" b="1" dirty="0" err="1" smtClean="0">
                <a:solidFill>
                  <a:schemeClr val="bg1"/>
                </a:solidFill>
                <a:latin typeface="Times New Roman" panose="02020603050405020304" pitchFamily="18" charset="0"/>
                <a:cs typeface="Times New Roman" panose="02020603050405020304" pitchFamily="18" charset="0"/>
              </a:rPr>
              <a:t>Dữ</a:t>
            </a:r>
            <a:r>
              <a:rPr lang="en-US" sz="1700" b="1" dirty="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liệu</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còn</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sai</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lệch</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không</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hoàn</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chỉnh</a:t>
            </a:r>
            <a:endParaRPr lang="en-US" sz="1700" b="1" dirty="0" smtClean="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smtClean="0">
                <a:solidFill>
                  <a:schemeClr val="bg1"/>
                </a:solidFill>
                <a:latin typeface="Times New Roman" panose="02020603050405020304" pitchFamily="18" charset="0"/>
                <a:cs typeface="Times New Roman" panose="02020603050405020304" pitchFamily="18" charset="0"/>
              </a:rPr>
              <a:t>Khả</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năng</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tương</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tác</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với</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người</a:t>
            </a:r>
            <a:r>
              <a:rPr lang="en-US" sz="1700" b="1" dirty="0" smtClean="0">
                <a:solidFill>
                  <a:schemeClr val="bg1"/>
                </a:solidFill>
                <a:latin typeface="Times New Roman" panose="02020603050405020304" pitchFamily="18" charset="0"/>
                <a:cs typeface="Times New Roman" panose="02020603050405020304" pitchFamily="18" charset="0"/>
              </a:rPr>
              <a:t> dung </a:t>
            </a:r>
            <a:r>
              <a:rPr lang="en-US" sz="1700" b="1" dirty="0" err="1" smtClean="0">
                <a:solidFill>
                  <a:schemeClr val="bg1"/>
                </a:solidFill>
                <a:latin typeface="Times New Roman" panose="02020603050405020304" pitchFamily="18" charset="0"/>
                <a:cs typeface="Times New Roman" panose="02020603050405020304" pitchFamily="18" charset="0"/>
              </a:rPr>
              <a:t>chưa</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cao</a:t>
            </a:r>
            <a:endParaRPr lang="en-US" sz="1700" b="1" dirty="0" smtClean="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b="1" dirty="0" err="1" smtClean="0">
                <a:solidFill>
                  <a:schemeClr val="bg1"/>
                </a:solidFill>
                <a:latin typeface="Times New Roman" panose="02020603050405020304" pitchFamily="18" charset="0"/>
                <a:cs typeface="Times New Roman" panose="02020603050405020304" pitchFamily="18" charset="0"/>
              </a:rPr>
              <a:t>Hệ</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thống</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còn</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nhiều</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chỗ</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chưa</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chặt</a:t>
            </a:r>
            <a:r>
              <a:rPr lang="en-US" sz="1700" b="1" dirty="0" smtClean="0">
                <a:solidFill>
                  <a:schemeClr val="bg1"/>
                </a:solidFill>
                <a:latin typeface="Times New Roman" panose="02020603050405020304" pitchFamily="18" charset="0"/>
                <a:cs typeface="Times New Roman" panose="02020603050405020304" pitchFamily="18" charset="0"/>
              </a:rPr>
              <a:t> </a:t>
            </a:r>
            <a:r>
              <a:rPr lang="en-US" sz="1700" b="1" dirty="0" err="1" smtClean="0">
                <a:solidFill>
                  <a:schemeClr val="bg1"/>
                </a:solidFill>
                <a:latin typeface="Times New Roman" panose="02020603050405020304" pitchFamily="18" charset="0"/>
                <a:cs typeface="Times New Roman" panose="02020603050405020304" pitchFamily="18" charset="0"/>
              </a:rPr>
              <a:t>chẽ</a:t>
            </a:r>
            <a:endParaRPr lang="en-US" sz="1700" b="1" dirty="0" smtClean="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04279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2"/>
          <p:cNvSpPr txBox="1">
            <a:spLocks noGrp="1"/>
          </p:cNvSpPr>
          <p:nvPr>
            <p:ph type="title"/>
          </p:nvPr>
        </p:nvSpPr>
        <p:spPr>
          <a:xfrm>
            <a:off x="1598149" y="379891"/>
            <a:ext cx="594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latin typeface="+mj-lt"/>
              </a:rPr>
              <a:t>Định hướng và tổng kết</a:t>
            </a:r>
            <a:endParaRPr sz="3500" dirty="0">
              <a:latin typeface="+mj-lt"/>
            </a:endParaRPr>
          </a:p>
        </p:txBody>
      </p:sp>
      <p:sp>
        <p:nvSpPr>
          <p:cNvPr id="594" name="Google Shape;594;p42"/>
          <p:cNvSpPr txBox="1">
            <a:spLocks noGrp="1"/>
          </p:cNvSpPr>
          <p:nvPr>
            <p:ph type="title" idx="2"/>
          </p:nvPr>
        </p:nvSpPr>
        <p:spPr>
          <a:xfrm>
            <a:off x="239484" y="368365"/>
            <a:ext cx="147777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7</a:t>
            </a:r>
            <a:endParaRPr dirty="0"/>
          </a:p>
        </p:txBody>
      </p:sp>
      <p:pic>
        <p:nvPicPr>
          <p:cNvPr id="596" name="Google Shape;596;p42"/>
          <p:cNvPicPr preferRelativeResize="0"/>
          <p:nvPr/>
        </p:nvPicPr>
        <p:blipFill rotWithShape="1">
          <a:blip r:embed="rId3">
            <a:alphaModFix/>
          </a:blip>
          <a:srcRect l="4173" t="13326" r="65426" b="58272"/>
          <a:stretch/>
        </p:blipFill>
        <p:spPr>
          <a:xfrm rot="10800000">
            <a:off x="4923549" y="2646761"/>
            <a:ext cx="3356227" cy="2184851"/>
          </a:xfrm>
          <a:prstGeom prst="rect">
            <a:avLst/>
          </a:prstGeom>
          <a:noFill/>
          <a:ln>
            <a:noFill/>
          </a:ln>
        </p:spPr>
      </p:pic>
      <p:sp>
        <p:nvSpPr>
          <p:cNvPr id="5" name="TextBox 4"/>
          <p:cNvSpPr txBox="1"/>
          <p:nvPr/>
        </p:nvSpPr>
        <p:spPr>
          <a:xfrm>
            <a:off x="783770" y="1331016"/>
            <a:ext cx="7781731" cy="1038746"/>
          </a:xfrm>
          <a:prstGeom prst="rect">
            <a:avLst/>
          </a:prstGeom>
          <a:noFill/>
        </p:spPr>
        <p:txBody>
          <a:bodyPr wrap="square" rtlCol="0">
            <a:spAutoFit/>
          </a:bodyPr>
          <a:lstStyle/>
          <a:p>
            <a:pPr>
              <a:lnSpc>
                <a:spcPct val="150000"/>
              </a:lnSpc>
            </a:pPr>
            <a:r>
              <a:rPr lang="en-US" sz="1500" b="1" dirty="0" err="1" smtClean="0">
                <a:solidFill>
                  <a:schemeClr val="bg1"/>
                </a:solidFill>
                <a:latin typeface="Times New Roman" panose="02020603050405020304" pitchFamily="18" charset="0"/>
                <a:cs typeface="Times New Roman" panose="02020603050405020304" pitchFamily="18" charset="0"/>
              </a:rPr>
              <a:t>Hướng</a:t>
            </a:r>
            <a:r>
              <a:rPr lang="en-US" sz="1500" b="1" dirty="0" smtClean="0">
                <a:solidFill>
                  <a:schemeClr val="bg1"/>
                </a:solidFill>
                <a:latin typeface="Times New Roman" panose="02020603050405020304" pitchFamily="18" charset="0"/>
                <a:cs typeface="Times New Roman" panose="02020603050405020304" pitchFamily="18" charset="0"/>
              </a:rPr>
              <a:t> </a:t>
            </a:r>
            <a:r>
              <a:rPr lang="en-US" sz="1500" b="1" dirty="0" err="1" smtClean="0">
                <a:solidFill>
                  <a:schemeClr val="bg1"/>
                </a:solidFill>
                <a:latin typeface="Times New Roman" panose="02020603050405020304" pitchFamily="18" charset="0"/>
                <a:cs typeface="Times New Roman" panose="02020603050405020304" pitchFamily="18" charset="0"/>
              </a:rPr>
              <a:t>phát</a:t>
            </a:r>
            <a:r>
              <a:rPr lang="en-US" sz="1500" b="1" dirty="0" smtClean="0">
                <a:solidFill>
                  <a:schemeClr val="bg1"/>
                </a:solidFill>
                <a:latin typeface="Times New Roman" panose="02020603050405020304" pitchFamily="18" charset="0"/>
                <a:cs typeface="Times New Roman" panose="02020603050405020304" pitchFamily="18" charset="0"/>
              </a:rPr>
              <a:t> </a:t>
            </a:r>
            <a:r>
              <a:rPr lang="en-US" sz="1500" b="1" dirty="0" err="1" smtClean="0">
                <a:solidFill>
                  <a:schemeClr val="bg1"/>
                </a:solidFill>
                <a:latin typeface="Times New Roman" panose="02020603050405020304" pitchFamily="18" charset="0"/>
                <a:cs typeface="Times New Roman" panose="02020603050405020304" pitchFamily="18" charset="0"/>
              </a:rPr>
              <a:t>triển</a:t>
            </a:r>
            <a:endParaRPr lang="en-US" sz="1500" b="1" dirty="0" smtClean="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300" b="1" dirty="0" err="1" smtClean="0">
                <a:solidFill>
                  <a:schemeClr val="bg1"/>
                </a:solidFill>
                <a:latin typeface="Times New Roman" panose="02020603050405020304" pitchFamily="18" charset="0"/>
                <a:cs typeface="Times New Roman" panose="02020603050405020304" pitchFamily="18" charset="0"/>
              </a:rPr>
              <a:t>Mở</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rộng</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phát</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triển</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để</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quản</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lý</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sự</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kiện</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toàn</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trường</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phát</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triển</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các</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tính</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năng</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tương</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tác</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người</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dùng</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thêm</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công</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cụ</a:t>
            </a:r>
            <a:r>
              <a:rPr lang="en-US" sz="1300" b="1" dirty="0" smtClean="0">
                <a:solidFill>
                  <a:schemeClr val="bg1"/>
                </a:solidFill>
                <a:latin typeface="Times New Roman" panose="02020603050405020304" pitchFamily="18" charset="0"/>
                <a:cs typeface="Times New Roman" panose="02020603050405020304" pitchFamily="18" charset="0"/>
              </a:rPr>
              <a:t> AI </a:t>
            </a:r>
            <a:r>
              <a:rPr lang="en-US" sz="1300" b="1" dirty="0" err="1" smtClean="0">
                <a:solidFill>
                  <a:schemeClr val="bg1"/>
                </a:solidFill>
                <a:latin typeface="Times New Roman" panose="02020603050405020304" pitchFamily="18" charset="0"/>
                <a:cs typeface="Times New Roman" panose="02020603050405020304" pitchFamily="18" charset="0"/>
              </a:rPr>
              <a:t>để</a:t>
            </a: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hỗ</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trợ</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tương</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tác</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người</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dùng</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Phát</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triển</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ứng</a:t>
            </a:r>
            <a:r>
              <a:rPr lang="en-US" sz="1300" b="1" dirty="0" smtClean="0">
                <a:solidFill>
                  <a:schemeClr val="bg1"/>
                </a:solidFill>
                <a:latin typeface="Times New Roman" panose="02020603050405020304" pitchFamily="18" charset="0"/>
                <a:cs typeface="Times New Roman" panose="02020603050405020304" pitchFamily="18" charset="0"/>
              </a:rPr>
              <a:t> </a:t>
            </a:r>
            <a:r>
              <a:rPr lang="en-US" sz="1300" b="1" dirty="0" err="1" smtClean="0">
                <a:solidFill>
                  <a:schemeClr val="bg1"/>
                </a:solidFill>
                <a:latin typeface="Times New Roman" panose="02020603050405020304" pitchFamily="18" charset="0"/>
                <a:cs typeface="Times New Roman" panose="02020603050405020304" pitchFamily="18" charset="0"/>
              </a:rPr>
              <a:t>dụng</a:t>
            </a:r>
            <a:r>
              <a:rPr lang="en-US" sz="1300" b="1" dirty="0" smtClean="0">
                <a:solidFill>
                  <a:schemeClr val="bg1"/>
                </a:solidFill>
                <a:latin typeface="Times New Roman" panose="02020603050405020304" pitchFamily="18" charset="0"/>
                <a:cs typeface="Times New Roman" panose="02020603050405020304" pitchFamily="18" charset="0"/>
              </a:rPr>
              <a:t> di </a:t>
            </a:r>
            <a:r>
              <a:rPr lang="en-US" sz="1300" b="1" dirty="0" err="1" smtClean="0">
                <a:solidFill>
                  <a:schemeClr val="bg1"/>
                </a:solidFill>
                <a:latin typeface="Times New Roman" panose="02020603050405020304" pitchFamily="18" charset="0"/>
                <a:cs typeface="Times New Roman" panose="02020603050405020304" pitchFamily="18" charset="0"/>
              </a:rPr>
              <a:t>động</a:t>
            </a:r>
            <a:endParaRPr lang="en-US" sz="1300" b="1" dirty="0" smtClean="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783769" y="2472460"/>
            <a:ext cx="7781731" cy="1638910"/>
          </a:xfrm>
          <a:prstGeom prst="rect">
            <a:avLst/>
          </a:prstGeom>
          <a:noFill/>
        </p:spPr>
        <p:txBody>
          <a:bodyPr wrap="square" rtlCol="0">
            <a:spAutoFit/>
          </a:bodyPr>
          <a:lstStyle/>
          <a:p>
            <a:pPr>
              <a:lnSpc>
                <a:spcPct val="150000"/>
              </a:lnSpc>
            </a:pPr>
            <a:r>
              <a:rPr lang="en-US" sz="1500" b="1" dirty="0" err="1" smtClean="0">
                <a:solidFill>
                  <a:schemeClr val="bg1"/>
                </a:solidFill>
                <a:latin typeface="Times New Roman" panose="02020603050405020304" pitchFamily="18" charset="0"/>
                <a:cs typeface="Times New Roman" panose="02020603050405020304" pitchFamily="18" charset="0"/>
              </a:rPr>
              <a:t>Kết</a:t>
            </a:r>
            <a:r>
              <a:rPr lang="en-US" sz="1500" b="1" dirty="0" smtClean="0">
                <a:solidFill>
                  <a:schemeClr val="bg1"/>
                </a:solidFill>
                <a:latin typeface="Times New Roman" panose="02020603050405020304" pitchFamily="18" charset="0"/>
                <a:cs typeface="Times New Roman" panose="02020603050405020304" pitchFamily="18" charset="0"/>
              </a:rPr>
              <a:t> </a:t>
            </a:r>
            <a:r>
              <a:rPr lang="en-US" sz="1500" b="1" dirty="0" err="1" smtClean="0">
                <a:solidFill>
                  <a:schemeClr val="bg1"/>
                </a:solidFill>
                <a:latin typeface="Times New Roman" panose="02020603050405020304" pitchFamily="18" charset="0"/>
                <a:cs typeface="Times New Roman" panose="02020603050405020304" pitchFamily="18" charset="0"/>
              </a:rPr>
              <a:t>luận</a:t>
            </a:r>
            <a:endParaRPr lang="en-US" sz="1500" b="1" dirty="0" smtClean="0">
              <a:solidFill>
                <a:schemeClr val="bg1"/>
              </a:solidFill>
              <a:latin typeface="Times New Roman" panose="02020603050405020304" pitchFamily="18" charset="0"/>
              <a:cs typeface="Times New Roman" panose="02020603050405020304" pitchFamily="18" charset="0"/>
            </a:endParaRPr>
          </a:p>
          <a:p>
            <a:pPr>
              <a:lnSpc>
                <a:spcPct val="150000"/>
              </a:lnSpc>
            </a:pPr>
            <a:r>
              <a:rPr lang="vi-VN" sz="1300" b="1" dirty="0">
                <a:solidFill>
                  <a:schemeClr val="bg1"/>
                </a:solidFill>
                <a:latin typeface="Times New Roman" panose="02020603050405020304" pitchFamily="18" charset="0"/>
                <a:cs typeface="Times New Roman" panose="02020603050405020304" pitchFamily="18" charset="0"/>
              </a:rPr>
              <a:t>Dự án website quản lý tiến trình cho các hoạt động-sự kiện của khoa Công nghệ Thông tin là một thành công lớn, mang lại nhiều lợi ích cho khoa. Website đã đáp ứng được các yêu cầu đề ra và mang lại hiệu quả trong việc quản lý event của khoa. Với những hạn chế và phương hướng phát triễn đã đề ra, website hứa hẹn sẽ tiếp tục được hoàn thiện và phát triển để đáp ứng tốt hơn nhu cầu của người dùng.</a:t>
            </a:r>
            <a:endParaRPr lang="en-US" sz="1300" b="1" dirty="0" smtClean="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56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2"/>
          <p:cNvSpPr txBox="1">
            <a:spLocks noGrp="1"/>
          </p:cNvSpPr>
          <p:nvPr>
            <p:ph type="title"/>
          </p:nvPr>
        </p:nvSpPr>
        <p:spPr>
          <a:xfrm>
            <a:off x="864224" y="2284251"/>
            <a:ext cx="594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Tài Liệu Tham Khảo</a:t>
            </a:r>
            <a:endParaRPr dirty="0"/>
          </a:p>
        </p:txBody>
      </p:sp>
      <p:sp>
        <p:nvSpPr>
          <p:cNvPr id="594" name="Google Shape;594;p42"/>
          <p:cNvSpPr txBox="1">
            <a:spLocks noGrp="1"/>
          </p:cNvSpPr>
          <p:nvPr>
            <p:ph type="title" idx="2"/>
          </p:nvPr>
        </p:nvSpPr>
        <p:spPr>
          <a:xfrm>
            <a:off x="2501175" y="11756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8</a:t>
            </a:r>
            <a:endParaRPr dirty="0"/>
          </a:p>
        </p:txBody>
      </p:sp>
      <p:pic>
        <p:nvPicPr>
          <p:cNvPr id="596" name="Google Shape;596;p42"/>
          <p:cNvPicPr preferRelativeResize="0"/>
          <p:nvPr/>
        </p:nvPicPr>
        <p:blipFill rotWithShape="1">
          <a:blip r:embed="rId3">
            <a:alphaModFix/>
          </a:blip>
          <a:srcRect l="4173" t="13326" r="65426" b="58272"/>
          <a:stretch/>
        </p:blipFill>
        <p:spPr>
          <a:xfrm rot="10800000">
            <a:off x="4923548" y="2646761"/>
            <a:ext cx="3356227" cy="2184851"/>
          </a:xfrm>
          <a:prstGeom prst="rect">
            <a:avLst/>
          </a:prstGeom>
          <a:noFill/>
          <a:ln>
            <a:noFill/>
          </a:ln>
        </p:spPr>
      </p:pic>
    </p:spTree>
    <p:extLst>
      <p:ext uri="{BB962C8B-B14F-4D97-AF65-F5344CB8AC3E}">
        <p14:creationId xmlns:p14="http://schemas.microsoft.com/office/powerpoint/2010/main" val="2467144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72"/>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lt2"/>
                </a:solidFill>
              </a:rPr>
              <a:t>Tài Liệu</a:t>
            </a:r>
            <a:r>
              <a:rPr lang="en" dirty="0"/>
              <a:t> </a:t>
            </a:r>
            <a:r>
              <a:rPr lang="vi-VN" dirty="0"/>
              <a:t>Tham Khảo</a:t>
            </a:r>
            <a:endParaRPr dirty="0"/>
          </a:p>
        </p:txBody>
      </p:sp>
      <p:sp>
        <p:nvSpPr>
          <p:cNvPr id="1325" name="Google Shape;1325;p72"/>
          <p:cNvSpPr txBox="1"/>
          <p:nvPr/>
        </p:nvSpPr>
        <p:spPr>
          <a:xfrm>
            <a:off x="713225" y="1152475"/>
            <a:ext cx="6973800" cy="268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lt1"/>
                </a:solidFill>
                <a:latin typeface="Roboto"/>
                <a:ea typeface="Roboto"/>
                <a:cs typeface="Roboto"/>
                <a:sym typeface="Roboto"/>
              </a:rPr>
              <a:t>Đây là một số tài liệu tham khảo cho việc làm đồ án và viết báo cáo.</a:t>
            </a:r>
            <a:endParaRPr sz="1800" dirty="0">
              <a:solidFill>
                <a:schemeClr val="lt1"/>
              </a:solidFill>
              <a:latin typeface="Roboto"/>
              <a:ea typeface="Roboto"/>
              <a:cs typeface="Roboto"/>
              <a:sym typeface="Roboto"/>
            </a:endParaRPr>
          </a:p>
          <a:p>
            <a:pPr marL="342900" lvl="0" indent="-342900" algn="just">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https://monamedia.co/he-thong-quan-ly-noi-dung-cms/</a:t>
            </a:r>
            <a:endPar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https://viblo.asia/p/reactjs-la-gi-nhung-dieu-co-the-ban-chua-biet-ve-reactjseW65G4RRKDO</a:t>
            </a:r>
            <a:endPar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https://viblo.asia/p/mongodb-la-gi-co-so-du-lieu-phi-quan-he-bJzKmgoPl9NCSDL</a:t>
            </a:r>
            <a:endPar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0" algn="l" rtl="0">
              <a:spcBef>
                <a:spcPts val="0"/>
              </a:spcBef>
              <a:spcAft>
                <a:spcPts val="0"/>
              </a:spcAft>
              <a:buNone/>
            </a:pPr>
            <a:endParaRPr dirty="0">
              <a:solidFill>
                <a:srgbClr val="B7B7B7"/>
              </a:solidFill>
              <a:latin typeface="Lato"/>
              <a:ea typeface="Lato"/>
              <a:cs typeface="Lato"/>
              <a:sym typeface="Lato"/>
            </a:endParaRPr>
          </a:p>
        </p:txBody>
      </p:sp>
      <p:pic>
        <p:nvPicPr>
          <p:cNvPr id="1326" name="Google Shape;1326;p72"/>
          <p:cNvPicPr preferRelativeResize="0"/>
          <p:nvPr/>
        </p:nvPicPr>
        <p:blipFill rotWithShape="1">
          <a:blip r:embed="rId3">
            <a:alphaModFix/>
          </a:blip>
          <a:srcRect l="79634" t="23164" r="8550" b="47919"/>
          <a:stretch/>
        </p:blipFill>
        <p:spPr>
          <a:xfrm rot="5400000">
            <a:off x="3696650" y="3222596"/>
            <a:ext cx="1750702" cy="2985298"/>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58"/>
          <p:cNvSpPr txBox="1">
            <a:spLocks noGrp="1"/>
          </p:cNvSpPr>
          <p:nvPr>
            <p:ph type="subTitle" idx="1"/>
          </p:nvPr>
        </p:nvSpPr>
        <p:spPr>
          <a:xfrm>
            <a:off x="1181425" y="3093700"/>
            <a:ext cx="3126276"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Phạm Vũ Quốc Cường</a:t>
            </a:r>
            <a:endParaRPr dirty="0"/>
          </a:p>
        </p:txBody>
      </p:sp>
      <p:sp>
        <p:nvSpPr>
          <p:cNvPr id="925" name="Google Shape;925;p58"/>
          <p:cNvSpPr txBox="1">
            <a:spLocks noGrp="1"/>
          </p:cNvSpPr>
          <p:nvPr>
            <p:ph type="subTitle" idx="2"/>
          </p:nvPr>
        </p:nvSpPr>
        <p:spPr>
          <a:xfrm>
            <a:off x="4836300" y="3093700"/>
            <a:ext cx="29076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Trần Phạm A</a:t>
            </a:r>
            <a:r>
              <a:rPr lang="vi-VN" dirty="0"/>
              <a:t>n</a:t>
            </a:r>
            <a:r>
              <a:rPr lang="en" dirty="0"/>
              <a:t>h T</a:t>
            </a:r>
            <a:r>
              <a:rPr lang="vi-VN" dirty="0"/>
              <a:t>u</a:t>
            </a:r>
            <a:r>
              <a:rPr lang="en" dirty="0"/>
              <a:t>ấn</a:t>
            </a:r>
            <a:endParaRPr dirty="0"/>
          </a:p>
        </p:txBody>
      </p:sp>
      <p:sp>
        <p:nvSpPr>
          <p:cNvPr id="928" name="Google Shape;928;p58"/>
          <p:cNvSpPr txBox="1">
            <a:spLocks noGrp="1"/>
          </p:cNvSpPr>
          <p:nvPr>
            <p:ph type="title"/>
          </p:nvPr>
        </p:nvSpPr>
        <p:spPr>
          <a:xfrm>
            <a:off x="720000" y="521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Our</a:t>
            </a:r>
            <a:r>
              <a:rPr lang="en"/>
              <a:t> team</a:t>
            </a:r>
            <a:endParaRPr/>
          </a:p>
        </p:txBody>
      </p:sp>
      <p:pic>
        <p:nvPicPr>
          <p:cNvPr id="929" name="Google Shape;929;p58"/>
          <p:cNvPicPr preferRelativeResize="0"/>
          <p:nvPr/>
        </p:nvPicPr>
        <p:blipFill>
          <a:blip r:embed="rId3"/>
          <a:srcRect l="1578" r="1578"/>
          <a:stretch/>
        </p:blipFill>
        <p:spPr>
          <a:xfrm>
            <a:off x="5479800" y="1528825"/>
            <a:ext cx="1620600" cy="1673400"/>
          </a:xfrm>
          <a:prstGeom prst="ellipse">
            <a:avLst/>
          </a:prstGeom>
          <a:noFill/>
          <a:ln>
            <a:noFill/>
          </a:ln>
          <a:effectLst>
            <a:outerShdw blurRad="57150" dist="19050" dir="5400000" algn="bl" rotWithShape="0">
              <a:schemeClr val="lt2">
                <a:alpha val="50000"/>
              </a:schemeClr>
            </a:outerShdw>
          </a:effectLst>
        </p:spPr>
      </p:pic>
      <p:pic>
        <p:nvPicPr>
          <p:cNvPr id="930" name="Google Shape;930;p58"/>
          <p:cNvPicPr preferRelativeResize="0"/>
          <p:nvPr/>
        </p:nvPicPr>
        <p:blipFill>
          <a:blip r:embed="rId4"/>
          <a:srcRect l="1578" r="1578"/>
          <a:stretch/>
        </p:blipFill>
        <p:spPr>
          <a:xfrm>
            <a:off x="1824925" y="1528825"/>
            <a:ext cx="1620600" cy="1673400"/>
          </a:xfrm>
          <a:prstGeom prst="ellipse">
            <a:avLst/>
          </a:prstGeom>
          <a:noFill/>
          <a:ln>
            <a:noFill/>
          </a:ln>
          <a:effectLst>
            <a:outerShdw blurRad="57150" dist="19050" dir="5400000" algn="bl" rotWithShape="0">
              <a:schemeClr val="lt2">
                <a:alpha val="50000"/>
              </a:schemeClr>
            </a:outerShdw>
          </a:effectLst>
        </p:spPr>
      </p:pic>
      <p:pic>
        <p:nvPicPr>
          <p:cNvPr id="931" name="Google Shape;931;p58"/>
          <p:cNvPicPr preferRelativeResize="0"/>
          <p:nvPr/>
        </p:nvPicPr>
        <p:blipFill rotWithShape="1">
          <a:blip r:embed="rId5">
            <a:alphaModFix/>
          </a:blip>
          <a:srcRect l="51441" t="67649" r="31153" b="12845"/>
          <a:stretch/>
        </p:blipFill>
        <p:spPr>
          <a:xfrm>
            <a:off x="3641800" y="4447200"/>
            <a:ext cx="1740324" cy="1358875"/>
          </a:xfrm>
          <a:prstGeom prst="rect">
            <a:avLst/>
          </a:prstGeom>
          <a:noFill/>
          <a:ln>
            <a:noFill/>
          </a:ln>
        </p:spPr>
      </p:pic>
      <p:pic>
        <p:nvPicPr>
          <p:cNvPr id="932" name="Google Shape;932;p58"/>
          <p:cNvPicPr preferRelativeResize="0"/>
          <p:nvPr/>
        </p:nvPicPr>
        <p:blipFill rotWithShape="1">
          <a:blip r:embed="rId5">
            <a:alphaModFix/>
          </a:blip>
          <a:srcRect l="79634" t="23164" r="8550" b="47919"/>
          <a:stretch/>
        </p:blipFill>
        <p:spPr>
          <a:xfrm>
            <a:off x="8037875" y="-350163"/>
            <a:ext cx="1181399" cy="2014499"/>
          </a:xfrm>
          <a:prstGeom prst="rect">
            <a:avLst/>
          </a:prstGeom>
          <a:noFill/>
          <a:ln>
            <a:noFill/>
          </a:ln>
        </p:spPr>
      </p:pic>
      <p:pic>
        <p:nvPicPr>
          <p:cNvPr id="933" name="Google Shape;933;p58"/>
          <p:cNvPicPr preferRelativeResize="0"/>
          <p:nvPr/>
        </p:nvPicPr>
        <p:blipFill rotWithShape="1">
          <a:blip r:embed="rId5">
            <a:alphaModFix/>
          </a:blip>
          <a:srcRect l="51441" t="67649" r="31153" b="12845"/>
          <a:stretch/>
        </p:blipFill>
        <p:spPr>
          <a:xfrm rot="5400000">
            <a:off x="-842900" y="2267988"/>
            <a:ext cx="1740324" cy="135887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71"/>
          <p:cNvSpPr txBox="1">
            <a:spLocks noGrp="1"/>
          </p:cNvSpPr>
          <p:nvPr>
            <p:ph type="ctrTitle"/>
          </p:nvPr>
        </p:nvSpPr>
        <p:spPr>
          <a:xfrm>
            <a:off x="2120083" y="932508"/>
            <a:ext cx="5034106"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 For Watching</a:t>
            </a:r>
            <a:endParaRPr dirty="0"/>
          </a:p>
        </p:txBody>
      </p:sp>
      <p:sp>
        <p:nvSpPr>
          <p:cNvPr id="1300" name="Google Shape;1300;p71"/>
          <p:cNvSpPr txBox="1">
            <a:spLocks noGrp="1"/>
          </p:cNvSpPr>
          <p:nvPr>
            <p:ph type="subTitle" idx="1"/>
          </p:nvPr>
        </p:nvSpPr>
        <p:spPr>
          <a:xfrm>
            <a:off x="2425050" y="2706346"/>
            <a:ext cx="4293900" cy="12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hlinkClick r:id="rId3"/>
              </a:rPr>
              <a:t>517H0040@student.tdtu.edu.vn</a:t>
            </a:r>
            <a:endParaRPr lang="en" dirty="0"/>
          </a:p>
          <a:p>
            <a:pPr marL="0" lvl="0" indent="0" algn="ctr" rtl="0">
              <a:spcBef>
                <a:spcPts val="0"/>
              </a:spcBef>
              <a:spcAft>
                <a:spcPts val="0"/>
              </a:spcAft>
              <a:buNone/>
            </a:pPr>
            <a:r>
              <a:rPr lang="en" dirty="0">
                <a:hlinkClick r:id="rId4"/>
              </a:rPr>
              <a:t>517H0093@student.tdtu.edu.vn</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 dirty="0"/>
              <a:t> </a:t>
            </a:r>
            <a:endParaRPr dirty="0"/>
          </a:p>
        </p:txBody>
      </p:sp>
      <p:pic>
        <p:nvPicPr>
          <p:cNvPr id="1317" name="Google Shape;1317;p71"/>
          <p:cNvPicPr preferRelativeResize="0"/>
          <p:nvPr/>
        </p:nvPicPr>
        <p:blipFill rotWithShape="1">
          <a:blip r:embed="rId5">
            <a:alphaModFix/>
          </a:blip>
          <a:srcRect l="51441" t="67649" r="31153" b="12845"/>
          <a:stretch/>
        </p:blipFill>
        <p:spPr>
          <a:xfrm rot="10800000">
            <a:off x="837575" y="-472238"/>
            <a:ext cx="1740324" cy="1358875"/>
          </a:xfrm>
          <a:prstGeom prst="rect">
            <a:avLst/>
          </a:prstGeom>
          <a:noFill/>
          <a:ln>
            <a:noFill/>
          </a:ln>
        </p:spPr>
      </p:pic>
      <p:pic>
        <p:nvPicPr>
          <p:cNvPr id="1318" name="Google Shape;1318;p71"/>
          <p:cNvPicPr preferRelativeResize="0"/>
          <p:nvPr/>
        </p:nvPicPr>
        <p:blipFill rotWithShape="1">
          <a:blip r:embed="rId5">
            <a:alphaModFix/>
          </a:blip>
          <a:srcRect l="79634" t="23164" r="8550" b="47919"/>
          <a:stretch/>
        </p:blipFill>
        <p:spPr>
          <a:xfrm rot="10800000">
            <a:off x="0" y="3530001"/>
            <a:ext cx="1181399" cy="2014499"/>
          </a:xfrm>
          <a:prstGeom prst="rect">
            <a:avLst/>
          </a:prstGeom>
          <a:noFill/>
          <a:ln>
            <a:noFill/>
          </a:ln>
        </p:spPr>
      </p:pic>
      <p:pic>
        <p:nvPicPr>
          <p:cNvPr id="1319" name="Google Shape;1319;p71"/>
          <p:cNvPicPr preferRelativeResize="0"/>
          <p:nvPr/>
        </p:nvPicPr>
        <p:blipFill rotWithShape="1">
          <a:blip r:embed="rId5">
            <a:alphaModFix/>
          </a:blip>
          <a:srcRect l="51441" t="67649" r="31153" b="12845"/>
          <a:stretch/>
        </p:blipFill>
        <p:spPr>
          <a:xfrm flipH="1">
            <a:off x="7756950" y="4106575"/>
            <a:ext cx="1740324" cy="1358875"/>
          </a:xfrm>
          <a:prstGeom prst="rect">
            <a:avLst/>
          </a:prstGeom>
          <a:noFill/>
          <a:ln>
            <a:noFill/>
          </a:ln>
        </p:spPr>
      </p:pic>
      <p:pic>
        <p:nvPicPr>
          <p:cNvPr id="3" name="Picture 2">
            <a:extLst>
              <a:ext uri="{FF2B5EF4-FFF2-40B4-BE49-F238E27FC236}">
                <a16:creationId xmlns:a16="http://schemas.microsoft.com/office/drawing/2014/main" id="{A984DCD1-B59C-8A33-4832-8A8B154D826F}"/>
              </a:ext>
            </a:extLst>
          </p:cNvPr>
          <p:cNvPicPr>
            <a:picLocks noChangeAspect="1"/>
          </p:cNvPicPr>
          <p:nvPr/>
        </p:nvPicPr>
        <p:blipFill>
          <a:blip r:embed="rId6"/>
          <a:stretch>
            <a:fillRect/>
          </a:stretch>
        </p:blipFill>
        <p:spPr>
          <a:xfrm>
            <a:off x="2639556" y="3575083"/>
            <a:ext cx="3995160" cy="9747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Mở đầu và</a:t>
            </a:r>
            <a:r>
              <a:rPr lang="en" dirty="0"/>
              <a:t> Tổng quan đề tài</a:t>
            </a:r>
            <a:endParaRPr dirty="0"/>
          </a:p>
        </p:txBody>
      </p:sp>
      <p:sp>
        <p:nvSpPr>
          <p:cNvPr id="547" name="Google Shape;547;p39"/>
          <p:cNvSpPr txBox="1">
            <a:spLocks noGrp="1"/>
          </p:cNvSpPr>
          <p:nvPr>
            <p:ph type="body" idx="1"/>
          </p:nvPr>
        </p:nvSpPr>
        <p:spPr>
          <a:xfrm>
            <a:off x="670200" y="1129675"/>
            <a:ext cx="7753800" cy="3416400"/>
          </a:xfrm>
          <a:prstGeom prst="rect">
            <a:avLst/>
          </a:prstGeom>
        </p:spPr>
        <p:txBody>
          <a:bodyPr spcFirstLastPara="1" wrap="square" lIns="91425" tIns="91425" rIns="91425" bIns="91425" anchor="t" anchorCtr="0">
            <a:noAutofit/>
          </a:bodyPr>
          <a:lstStyle/>
          <a:p>
            <a:pPr marL="0" marR="50800" lvl="0" indent="0" algn="l" rtl="0">
              <a:lnSpc>
                <a:spcPct val="90000"/>
              </a:lnSpc>
              <a:spcBef>
                <a:spcPts val="300"/>
              </a:spcBef>
              <a:spcAft>
                <a:spcPts val="0"/>
              </a:spcAft>
              <a:buNone/>
            </a:pPr>
            <a:r>
              <a:rPr lang="en" sz="1600" b="1" dirty="0">
                <a:solidFill>
                  <a:srgbClr val="FAFAFA"/>
                </a:solidFill>
              </a:rPr>
              <a:t>Mục tiêu thực hiện đề tài</a:t>
            </a:r>
            <a:r>
              <a:rPr lang="en" sz="1600" b="1" dirty="0">
                <a:solidFill>
                  <a:schemeClr val="lt1"/>
                </a:solidFill>
              </a:rPr>
              <a:t>: </a:t>
            </a:r>
            <a:endParaRPr sz="1600" b="1" dirty="0">
              <a:solidFill>
                <a:schemeClr val="lt1"/>
              </a:solidFill>
            </a:endParaRPr>
          </a:p>
          <a:p>
            <a:pPr marL="0" indent="0">
              <a:buNone/>
            </a:pPr>
            <a:r>
              <a:rPr lang="en-US" sz="1300" dirty="0">
                <a:solidFill>
                  <a:schemeClr val="bg1"/>
                </a:solidFill>
              </a:rPr>
              <a:t>        </a:t>
            </a:r>
            <a:r>
              <a:rPr lang="en-US" sz="1300" dirty="0" err="1">
                <a:solidFill>
                  <a:schemeClr val="bg1"/>
                </a:solidFill>
              </a:rPr>
              <a:t>Xây</a:t>
            </a:r>
            <a:r>
              <a:rPr lang="en-US" sz="1300" dirty="0">
                <a:solidFill>
                  <a:schemeClr val="bg1"/>
                </a:solidFill>
              </a:rPr>
              <a:t> </a:t>
            </a:r>
            <a:r>
              <a:rPr lang="en-US" sz="1300" dirty="0" err="1">
                <a:solidFill>
                  <a:schemeClr val="bg1"/>
                </a:solidFill>
              </a:rPr>
              <a:t>dựng</a:t>
            </a:r>
            <a:r>
              <a:rPr lang="en-US" sz="1300" dirty="0">
                <a:solidFill>
                  <a:schemeClr val="bg1"/>
                </a:solidFill>
              </a:rPr>
              <a:t> website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hiệu</a:t>
            </a:r>
            <a:r>
              <a:rPr lang="en-US" sz="1300" dirty="0">
                <a:solidFill>
                  <a:schemeClr val="bg1"/>
                </a:solidFill>
              </a:rPr>
              <a:t> </a:t>
            </a:r>
            <a:r>
              <a:rPr lang="en-US" sz="1300" dirty="0" err="1">
                <a:solidFill>
                  <a:schemeClr val="bg1"/>
                </a:solidFill>
              </a:rPr>
              <a:t>quả</a:t>
            </a:r>
            <a:r>
              <a:rPr lang="en-US" sz="1300" dirty="0">
                <a:solidFill>
                  <a:schemeClr val="bg1"/>
                </a:solidFill>
              </a:rPr>
              <a:t>, </a:t>
            </a:r>
            <a:r>
              <a:rPr lang="en-US" sz="1300" dirty="0" err="1">
                <a:solidFill>
                  <a:schemeClr val="bg1"/>
                </a:solidFill>
              </a:rPr>
              <a:t>đáp</a:t>
            </a:r>
            <a:r>
              <a:rPr lang="en-US" sz="1300" dirty="0">
                <a:solidFill>
                  <a:schemeClr val="bg1"/>
                </a:solidFill>
              </a:rPr>
              <a:t> </a:t>
            </a:r>
            <a:r>
              <a:rPr lang="en-US" sz="1300" dirty="0" err="1">
                <a:solidFill>
                  <a:schemeClr val="bg1"/>
                </a:solidFill>
              </a:rPr>
              <a:t>ứng</a:t>
            </a:r>
            <a:r>
              <a:rPr lang="en-US" sz="1300" dirty="0">
                <a:solidFill>
                  <a:schemeClr val="bg1"/>
                </a:solidFill>
              </a:rPr>
              <a:t> </a:t>
            </a:r>
            <a:r>
              <a:rPr lang="en-US" sz="1300" dirty="0" err="1">
                <a:solidFill>
                  <a:schemeClr val="bg1"/>
                </a:solidFill>
              </a:rPr>
              <a:t>nhu</a:t>
            </a:r>
            <a:r>
              <a:rPr lang="en-US" sz="1300" dirty="0">
                <a:solidFill>
                  <a:schemeClr val="bg1"/>
                </a:solidFill>
              </a:rPr>
              <a:t> </a:t>
            </a:r>
            <a:r>
              <a:rPr lang="en-US" sz="1300" dirty="0" err="1">
                <a:solidFill>
                  <a:schemeClr val="bg1"/>
                </a:solidFill>
              </a:rPr>
              <a:t>cầu</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và</a:t>
            </a:r>
            <a:r>
              <a:rPr lang="en-US" sz="1300" dirty="0">
                <a:solidFill>
                  <a:schemeClr val="bg1"/>
                </a:solidFill>
              </a:rPr>
              <a:t> </a:t>
            </a:r>
            <a:r>
              <a:rPr lang="en-US" sz="1300" dirty="0" err="1">
                <a:solidFill>
                  <a:schemeClr val="bg1"/>
                </a:solidFill>
              </a:rPr>
              <a:t>tổ</a:t>
            </a:r>
            <a:r>
              <a:rPr lang="en-US" sz="1300" dirty="0">
                <a:solidFill>
                  <a:schemeClr val="bg1"/>
                </a:solidFill>
              </a:rPr>
              <a:t> </a:t>
            </a:r>
            <a:r>
              <a:rPr lang="en-US" sz="1300" dirty="0" err="1">
                <a:solidFill>
                  <a:schemeClr val="bg1"/>
                </a:solidFill>
              </a:rPr>
              <a:t>chức</a:t>
            </a:r>
            <a:r>
              <a:rPr lang="en-US" sz="1300" dirty="0">
                <a:solidFill>
                  <a:schemeClr val="bg1"/>
                </a:solidFill>
              </a:rPr>
              <a:t> </a:t>
            </a:r>
            <a:r>
              <a:rPr lang="en-US" sz="1300" dirty="0" err="1">
                <a:solidFill>
                  <a:schemeClr val="bg1"/>
                </a:solidFill>
              </a:rPr>
              <a:t>các</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của</a:t>
            </a:r>
            <a:r>
              <a:rPr lang="en-US" sz="1300" dirty="0">
                <a:solidFill>
                  <a:schemeClr val="bg1"/>
                </a:solidFill>
              </a:rPr>
              <a:t> khoa CNTT.</a:t>
            </a:r>
          </a:p>
          <a:p>
            <a:pPr marL="0" indent="0">
              <a:buNone/>
            </a:pPr>
            <a:endParaRPr lang="en-US" sz="1300" dirty="0">
              <a:solidFill>
                <a:schemeClr val="bg1"/>
              </a:solidFill>
            </a:endParaRPr>
          </a:p>
          <a:p>
            <a:pPr marL="0" indent="0">
              <a:buNone/>
            </a:pPr>
            <a:r>
              <a:rPr lang="en-US" sz="1300" b="1" dirty="0" err="1">
                <a:solidFill>
                  <a:schemeClr val="bg1"/>
                </a:solidFill>
              </a:rPr>
              <a:t>Về</a:t>
            </a:r>
            <a:r>
              <a:rPr lang="en-US" sz="1300" b="1" dirty="0">
                <a:solidFill>
                  <a:schemeClr val="bg1"/>
                </a:solidFill>
              </a:rPr>
              <a:t> </a:t>
            </a:r>
            <a:r>
              <a:rPr lang="en-US" sz="1300" b="1" dirty="0" err="1">
                <a:solidFill>
                  <a:schemeClr val="bg1"/>
                </a:solidFill>
              </a:rPr>
              <a:t>chức</a:t>
            </a:r>
            <a:r>
              <a:rPr lang="en-US" sz="1300" b="1" dirty="0">
                <a:solidFill>
                  <a:schemeClr val="bg1"/>
                </a:solidFill>
              </a:rPr>
              <a:t> </a:t>
            </a:r>
            <a:r>
              <a:rPr lang="en-US" sz="1300" b="1" dirty="0" err="1">
                <a:solidFill>
                  <a:schemeClr val="bg1"/>
                </a:solidFill>
              </a:rPr>
              <a:t>năng</a:t>
            </a:r>
            <a:r>
              <a:rPr lang="en-US" sz="1300" b="1" dirty="0">
                <a:solidFill>
                  <a:schemeClr val="bg1"/>
                </a:solidFill>
              </a:rPr>
              <a:t>:</a:t>
            </a:r>
            <a:endParaRPr lang="en-US" sz="1300" dirty="0">
              <a:solidFill>
                <a:schemeClr val="bg1"/>
              </a:solidFill>
            </a:endParaRPr>
          </a:p>
          <a:p>
            <a:pPr marL="285750" indent="-285750">
              <a:buFont typeface="Arial" panose="020B0604020202020204" pitchFamily="34" charset="0"/>
              <a:buChar char="•"/>
            </a:pPr>
            <a:r>
              <a:rPr lang="en-US" sz="1300" dirty="0">
                <a:solidFill>
                  <a:schemeClr val="bg1"/>
                </a:solidFill>
              </a:rPr>
              <a:t>Cung </a:t>
            </a:r>
            <a:r>
              <a:rPr lang="en-US" sz="1300" dirty="0" err="1">
                <a:solidFill>
                  <a:schemeClr val="bg1"/>
                </a:solidFill>
              </a:rPr>
              <a:t>cấp</a:t>
            </a:r>
            <a:r>
              <a:rPr lang="en-US" sz="1300" dirty="0">
                <a:solidFill>
                  <a:schemeClr val="bg1"/>
                </a:solidFill>
              </a:rPr>
              <a:t> </a:t>
            </a:r>
            <a:r>
              <a:rPr lang="en-US" sz="1300" dirty="0" err="1">
                <a:solidFill>
                  <a:schemeClr val="bg1"/>
                </a:solidFill>
              </a:rPr>
              <a:t>đầy</a:t>
            </a:r>
            <a:r>
              <a:rPr lang="en-US" sz="1300" dirty="0">
                <a:solidFill>
                  <a:schemeClr val="bg1"/>
                </a:solidFill>
              </a:rPr>
              <a:t> </a:t>
            </a:r>
            <a:r>
              <a:rPr lang="en-US" sz="1300" dirty="0" err="1">
                <a:solidFill>
                  <a:schemeClr val="bg1"/>
                </a:solidFill>
              </a:rPr>
              <a:t>đủ</a:t>
            </a:r>
            <a:r>
              <a:rPr lang="en-US" sz="1300" dirty="0">
                <a:solidFill>
                  <a:schemeClr val="bg1"/>
                </a:solidFill>
              </a:rPr>
              <a:t> </a:t>
            </a:r>
            <a:r>
              <a:rPr lang="en-US" sz="1300" dirty="0" err="1">
                <a:solidFill>
                  <a:schemeClr val="bg1"/>
                </a:solidFill>
              </a:rPr>
              <a:t>các</a:t>
            </a:r>
            <a:r>
              <a:rPr lang="en-US" sz="1300" dirty="0">
                <a:solidFill>
                  <a:schemeClr val="bg1"/>
                </a:solidFill>
              </a:rPr>
              <a:t> </a:t>
            </a:r>
            <a:r>
              <a:rPr lang="en-US" sz="1300" dirty="0" err="1">
                <a:solidFill>
                  <a:schemeClr val="bg1"/>
                </a:solidFill>
              </a:rPr>
              <a:t>chức</a:t>
            </a:r>
            <a:r>
              <a:rPr lang="en-US" sz="1300" dirty="0">
                <a:solidFill>
                  <a:schemeClr val="bg1"/>
                </a:solidFill>
              </a:rPr>
              <a:t> </a:t>
            </a:r>
            <a:r>
              <a:rPr lang="en-US" sz="1300" dirty="0" err="1">
                <a:solidFill>
                  <a:schemeClr val="bg1"/>
                </a:solidFill>
              </a:rPr>
              <a:t>năng</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bao </a:t>
            </a:r>
            <a:r>
              <a:rPr lang="en-US" sz="1300" dirty="0" err="1">
                <a:solidFill>
                  <a:schemeClr val="bg1"/>
                </a:solidFill>
              </a:rPr>
              <a:t>gồm</a:t>
            </a:r>
            <a:r>
              <a:rPr lang="en-US" sz="1300" dirty="0">
                <a:solidFill>
                  <a:schemeClr val="bg1"/>
                </a:solidFill>
              </a:rPr>
              <a:t>: </a:t>
            </a:r>
            <a:r>
              <a:rPr lang="en-US" sz="1300" dirty="0" err="1">
                <a:solidFill>
                  <a:schemeClr val="bg1"/>
                </a:solidFill>
              </a:rPr>
              <a:t>tạo</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đăng</a:t>
            </a:r>
            <a:r>
              <a:rPr lang="en-US" sz="1300" dirty="0">
                <a:solidFill>
                  <a:schemeClr val="bg1"/>
                </a:solidFill>
              </a:rPr>
              <a:t> </a:t>
            </a:r>
            <a:r>
              <a:rPr lang="en-US" sz="1300" dirty="0" err="1">
                <a:solidFill>
                  <a:schemeClr val="bg1"/>
                </a:solidFill>
              </a:rPr>
              <a:t>ký</a:t>
            </a:r>
            <a:r>
              <a:rPr lang="en-US" sz="1300" dirty="0">
                <a:solidFill>
                  <a:schemeClr val="bg1"/>
                </a:solidFill>
              </a:rPr>
              <a:t> </a:t>
            </a:r>
            <a:r>
              <a:rPr lang="en-US" sz="1300" dirty="0" err="1">
                <a:solidFill>
                  <a:schemeClr val="bg1"/>
                </a:solidFill>
              </a:rPr>
              <a:t>tham</a:t>
            </a:r>
            <a:r>
              <a:rPr lang="en-US" sz="1300" dirty="0">
                <a:solidFill>
                  <a:schemeClr val="bg1"/>
                </a:solidFill>
              </a:rPr>
              <a:t> </a:t>
            </a:r>
            <a:r>
              <a:rPr lang="en-US" sz="1300" dirty="0" err="1">
                <a:solidFill>
                  <a:schemeClr val="bg1"/>
                </a:solidFill>
              </a:rPr>
              <a:t>gia</a:t>
            </a:r>
            <a:r>
              <a:rPr lang="en-US" sz="1300" dirty="0">
                <a:solidFill>
                  <a:schemeClr val="bg1"/>
                </a:solidFill>
              </a:rPr>
              <a:t>, </a:t>
            </a:r>
            <a:r>
              <a:rPr lang="en-US" sz="1300" dirty="0" err="1">
                <a:solidFill>
                  <a:schemeClr val="bg1"/>
                </a:solidFill>
              </a:rPr>
              <a:t>theo</a:t>
            </a:r>
            <a:r>
              <a:rPr lang="en-US" sz="1300" dirty="0">
                <a:solidFill>
                  <a:schemeClr val="bg1"/>
                </a:solidFill>
              </a:rPr>
              <a:t> </a:t>
            </a:r>
            <a:r>
              <a:rPr lang="en-US" sz="1300" dirty="0" err="1">
                <a:solidFill>
                  <a:schemeClr val="bg1"/>
                </a:solidFill>
              </a:rPr>
              <a:t>dõi</a:t>
            </a:r>
            <a:r>
              <a:rPr lang="en-US" sz="1300" dirty="0">
                <a:solidFill>
                  <a:schemeClr val="bg1"/>
                </a:solidFill>
              </a:rPr>
              <a:t> </a:t>
            </a:r>
            <a:r>
              <a:rPr lang="en-US" sz="1300" dirty="0" err="1">
                <a:solidFill>
                  <a:schemeClr val="bg1"/>
                </a:solidFill>
              </a:rPr>
              <a:t>tiến</a:t>
            </a:r>
            <a:r>
              <a:rPr lang="en-US" sz="1300" dirty="0">
                <a:solidFill>
                  <a:schemeClr val="bg1"/>
                </a:solidFill>
              </a:rPr>
              <a:t> </a:t>
            </a:r>
            <a:r>
              <a:rPr lang="en-US" sz="1300" dirty="0" err="1">
                <a:solidFill>
                  <a:schemeClr val="bg1"/>
                </a:solidFill>
              </a:rPr>
              <a:t>độ</a:t>
            </a:r>
            <a:r>
              <a:rPr lang="en-US" sz="1300" dirty="0">
                <a:solidFill>
                  <a:schemeClr val="bg1"/>
                </a:solidFill>
              </a:rPr>
              <a:t>, </a:t>
            </a:r>
            <a:r>
              <a:rPr lang="en-US" sz="1300" dirty="0" err="1">
                <a:solidFill>
                  <a:schemeClr val="bg1"/>
                </a:solidFill>
              </a:rPr>
              <a:t>gửi</a:t>
            </a:r>
            <a:r>
              <a:rPr lang="en-US" sz="1300" dirty="0">
                <a:solidFill>
                  <a:schemeClr val="bg1"/>
                </a:solidFill>
              </a:rPr>
              <a:t> </a:t>
            </a:r>
            <a:r>
              <a:rPr lang="en-US" sz="1300" dirty="0" err="1">
                <a:solidFill>
                  <a:schemeClr val="bg1"/>
                </a:solidFill>
              </a:rPr>
              <a:t>thông</a:t>
            </a:r>
            <a:r>
              <a:rPr lang="en-US" sz="1300" dirty="0">
                <a:solidFill>
                  <a:schemeClr val="bg1"/>
                </a:solidFill>
              </a:rPr>
              <a:t> </a:t>
            </a:r>
            <a:r>
              <a:rPr lang="en-US" sz="1300" dirty="0" err="1">
                <a:solidFill>
                  <a:schemeClr val="bg1"/>
                </a:solidFill>
              </a:rPr>
              <a:t>báo</a:t>
            </a:r>
            <a:r>
              <a:rPr lang="en-US" sz="1300" dirty="0">
                <a:solidFill>
                  <a:schemeClr val="bg1"/>
                </a:solidFill>
              </a:rPr>
              <a:t>, </a:t>
            </a:r>
            <a:r>
              <a:rPr lang="en-US" sz="1300" dirty="0" err="1">
                <a:solidFill>
                  <a:schemeClr val="bg1"/>
                </a:solidFill>
              </a:rPr>
              <a:t>gửi</a:t>
            </a:r>
            <a:r>
              <a:rPr lang="en-US" sz="1300" dirty="0">
                <a:solidFill>
                  <a:schemeClr val="bg1"/>
                </a:solidFill>
              </a:rPr>
              <a:t> </a:t>
            </a:r>
            <a:r>
              <a:rPr lang="en-US" sz="1300" dirty="0" err="1">
                <a:solidFill>
                  <a:schemeClr val="bg1"/>
                </a:solidFill>
              </a:rPr>
              <a:t>báo</a:t>
            </a:r>
            <a:r>
              <a:rPr lang="en-US" sz="1300" dirty="0">
                <a:solidFill>
                  <a:schemeClr val="bg1"/>
                </a:solidFill>
              </a:rPr>
              <a:t> </a:t>
            </a:r>
            <a:r>
              <a:rPr lang="en-US" sz="1300" dirty="0" err="1">
                <a:solidFill>
                  <a:schemeClr val="bg1"/>
                </a:solidFill>
              </a:rPr>
              <a:t>cáo</a:t>
            </a:r>
            <a:r>
              <a:rPr lang="en-US" sz="1300" dirty="0">
                <a:solidFill>
                  <a:schemeClr val="bg1"/>
                </a:solidFill>
              </a:rPr>
              <a:t>, …</a:t>
            </a:r>
          </a:p>
          <a:p>
            <a:pPr marL="285750" indent="-285750">
              <a:buFont typeface="Arial" panose="020B0604020202020204" pitchFamily="34" charset="0"/>
              <a:buChar char="•"/>
            </a:pPr>
            <a:r>
              <a:rPr lang="en-US" sz="1300" dirty="0" err="1">
                <a:solidFill>
                  <a:schemeClr val="bg1"/>
                </a:solidFill>
              </a:rPr>
              <a:t>Hỗ</a:t>
            </a:r>
            <a:r>
              <a:rPr lang="en-US" sz="1300" dirty="0">
                <a:solidFill>
                  <a:schemeClr val="bg1"/>
                </a:solidFill>
              </a:rPr>
              <a:t> </a:t>
            </a:r>
            <a:r>
              <a:rPr lang="en-US" sz="1300" dirty="0" err="1">
                <a:solidFill>
                  <a:schemeClr val="bg1"/>
                </a:solidFill>
              </a:rPr>
              <a:t>trợ</a:t>
            </a:r>
            <a:r>
              <a:rPr lang="en-US" sz="1300" dirty="0">
                <a:solidFill>
                  <a:schemeClr val="bg1"/>
                </a:solidFill>
              </a:rPr>
              <a:t> </a:t>
            </a:r>
            <a:r>
              <a:rPr lang="en-US" sz="1300" dirty="0" err="1">
                <a:solidFill>
                  <a:schemeClr val="bg1"/>
                </a:solidFill>
              </a:rPr>
              <a:t>mở</a:t>
            </a:r>
            <a:r>
              <a:rPr lang="en-US" sz="1300" dirty="0">
                <a:solidFill>
                  <a:schemeClr val="bg1"/>
                </a:solidFill>
              </a:rPr>
              <a:t> </a:t>
            </a:r>
            <a:r>
              <a:rPr lang="en-US" sz="1300" dirty="0" err="1">
                <a:solidFill>
                  <a:schemeClr val="bg1"/>
                </a:solidFill>
              </a:rPr>
              <a:t>rộng</a:t>
            </a:r>
            <a:r>
              <a:rPr lang="en-US" sz="1300" dirty="0">
                <a:solidFill>
                  <a:schemeClr val="bg1"/>
                </a:solidFill>
              </a:rPr>
              <a:t> </a:t>
            </a:r>
            <a:r>
              <a:rPr lang="en-US" sz="1300" dirty="0" err="1">
                <a:solidFill>
                  <a:schemeClr val="bg1"/>
                </a:solidFill>
              </a:rPr>
              <a:t>hệ</a:t>
            </a:r>
            <a:r>
              <a:rPr lang="en-US" sz="1300" dirty="0">
                <a:solidFill>
                  <a:schemeClr val="bg1"/>
                </a:solidFill>
              </a:rPr>
              <a:t> </a:t>
            </a:r>
            <a:r>
              <a:rPr lang="en-US" sz="1300" dirty="0" err="1">
                <a:solidFill>
                  <a:schemeClr val="bg1"/>
                </a:solidFill>
              </a:rPr>
              <a:t>thống</a:t>
            </a:r>
            <a:r>
              <a:rPr lang="en-US" sz="1300" dirty="0">
                <a:solidFill>
                  <a:schemeClr val="bg1"/>
                </a:solidFill>
              </a:rPr>
              <a:t> </a:t>
            </a:r>
            <a:r>
              <a:rPr lang="en-US" sz="1300" dirty="0" err="1">
                <a:solidFill>
                  <a:schemeClr val="bg1"/>
                </a:solidFill>
              </a:rPr>
              <a:t>trong</a:t>
            </a:r>
            <a:r>
              <a:rPr lang="en-US" sz="1300" dirty="0">
                <a:solidFill>
                  <a:schemeClr val="bg1"/>
                </a:solidFill>
              </a:rPr>
              <a:t> </a:t>
            </a:r>
            <a:r>
              <a:rPr lang="en-US" sz="1300" dirty="0" err="1">
                <a:solidFill>
                  <a:schemeClr val="bg1"/>
                </a:solidFill>
              </a:rPr>
              <a:t>tương</a:t>
            </a:r>
            <a:r>
              <a:rPr lang="en-US" sz="1300" dirty="0">
                <a:solidFill>
                  <a:schemeClr val="bg1"/>
                </a:solidFill>
              </a:rPr>
              <a:t> </a:t>
            </a:r>
            <a:r>
              <a:rPr lang="en-US" sz="1300" dirty="0" err="1">
                <a:solidFill>
                  <a:schemeClr val="bg1"/>
                </a:solidFill>
              </a:rPr>
              <a:t>lai</a:t>
            </a:r>
            <a:r>
              <a:rPr lang="en-US" sz="1300" dirty="0">
                <a:solidFill>
                  <a:schemeClr val="bg1"/>
                </a:solidFill>
              </a:rPr>
              <a:t> </a:t>
            </a:r>
            <a:r>
              <a:rPr lang="en-US" sz="1300" dirty="0" err="1">
                <a:solidFill>
                  <a:schemeClr val="bg1"/>
                </a:solidFill>
              </a:rPr>
              <a:t>của</a:t>
            </a:r>
            <a:r>
              <a:rPr lang="en-US" sz="1300" dirty="0">
                <a:solidFill>
                  <a:schemeClr val="bg1"/>
                </a:solidFill>
              </a:rPr>
              <a:t> khoa CNTT.</a:t>
            </a:r>
          </a:p>
          <a:p>
            <a:pPr marL="0" indent="0">
              <a:buNone/>
            </a:pPr>
            <a:endParaRPr lang="en-US" sz="1300" dirty="0">
              <a:solidFill>
                <a:schemeClr val="bg1"/>
              </a:solidFill>
            </a:endParaRPr>
          </a:p>
          <a:p>
            <a:pPr marL="0" indent="0">
              <a:buNone/>
            </a:pPr>
            <a:r>
              <a:rPr lang="en-US" sz="1300" b="1" dirty="0" err="1">
                <a:solidFill>
                  <a:schemeClr val="bg1"/>
                </a:solidFill>
              </a:rPr>
              <a:t>Về</a:t>
            </a:r>
            <a:r>
              <a:rPr lang="en-US" sz="1300" b="1" dirty="0">
                <a:solidFill>
                  <a:schemeClr val="bg1"/>
                </a:solidFill>
              </a:rPr>
              <a:t> </a:t>
            </a:r>
            <a:r>
              <a:rPr lang="en-US" sz="1300" b="1" dirty="0" err="1">
                <a:solidFill>
                  <a:schemeClr val="bg1"/>
                </a:solidFill>
              </a:rPr>
              <a:t>hiệu</a:t>
            </a:r>
            <a:r>
              <a:rPr lang="en-US" sz="1300" b="1" dirty="0">
                <a:solidFill>
                  <a:schemeClr val="bg1"/>
                </a:solidFill>
              </a:rPr>
              <a:t> </a:t>
            </a:r>
            <a:r>
              <a:rPr lang="en-US" sz="1300" b="1" dirty="0" err="1">
                <a:solidFill>
                  <a:schemeClr val="bg1"/>
                </a:solidFill>
              </a:rPr>
              <a:t>quả</a:t>
            </a:r>
            <a:r>
              <a:rPr lang="en-US" sz="1300" b="1" dirty="0">
                <a:solidFill>
                  <a:schemeClr val="bg1"/>
                </a:solidFill>
              </a:rPr>
              <a:t>:</a:t>
            </a:r>
            <a:endParaRPr lang="en-US" sz="1300" dirty="0">
              <a:solidFill>
                <a:schemeClr val="bg1"/>
              </a:solidFill>
            </a:endParaRPr>
          </a:p>
          <a:p>
            <a:pPr marL="285750" indent="-285750">
              <a:buFont typeface="Arial" panose="020B0604020202020204" pitchFamily="34" charset="0"/>
              <a:buChar char="•"/>
            </a:pPr>
            <a:r>
              <a:rPr lang="en-US" sz="1300" dirty="0" err="1">
                <a:solidFill>
                  <a:schemeClr val="bg1"/>
                </a:solidFill>
              </a:rPr>
              <a:t>Tự</a:t>
            </a:r>
            <a:r>
              <a:rPr lang="en-US" sz="1300" dirty="0">
                <a:solidFill>
                  <a:schemeClr val="bg1"/>
                </a:solidFill>
              </a:rPr>
              <a:t> </a:t>
            </a:r>
            <a:r>
              <a:rPr lang="en-US" sz="1300" dirty="0" err="1">
                <a:solidFill>
                  <a:schemeClr val="bg1"/>
                </a:solidFill>
              </a:rPr>
              <a:t>động</a:t>
            </a:r>
            <a:r>
              <a:rPr lang="en-US" sz="1300" dirty="0">
                <a:solidFill>
                  <a:schemeClr val="bg1"/>
                </a:solidFill>
              </a:rPr>
              <a:t> </a:t>
            </a:r>
            <a:r>
              <a:rPr lang="en-US" sz="1300" dirty="0" err="1">
                <a:solidFill>
                  <a:schemeClr val="bg1"/>
                </a:solidFill>
              </a:rPr>
              <a:t>hóa</a:t>
            </a:r>
            <a:r>
              <a:rPr lang="en-US" sz="1300" dirty="0">
                <a:solidFill>
                  <a:schemeClr val="bg1"/>
                </a:solidFill>
              </a:rPr>
              <a:t> </a:t>
            </a:r>
            <a:r>
              <a:rPr lang="en-US" sz="1300" dirty="0" err="1">
                <a:solidFill>
                  <a:schemeClr val="bg1"/>
                </a:solidFill>
              </a:rPr>
              <a:t>quy</a:t>
            </a:r>
            <a:r>
              <a:rPr lang="en-US" sz="1300" dirty="0">
                <a:solidFill>
                  <a:schemeClr val="bg1"/>
                </a:solidFill>
              </a:rPr>
              <a:t> </a:t>
            </a:r>
            <a:r>
              <a:rPr lang="en-US" sz="1300" dirty="0" err="1">
                <a:solidFill>
                  <a:schemeClr val="bg1"/>
                </a:solidFill>
              </a:rPr>
              <a:t>trình</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giúp</a:t>
            </a:r>
            <a:r>
              <a:rPr lang="en-US" sz="1300" dirty="0">
                <a:solidFill>
                  <a:schemeClr val="bg1"/>
                </a:solidFill>
              </a:rPr>
              <a:t> </a:t>
            </a:r>
            <a:r>
              <a:rPr lang="en-US" sz="1300" dirty="0" err="1">
                <a:solidFill>
                  <a:schemeClr val="bg1"/>
                </a:solidFill>
              </a:rPr>
              <a:t>tiết</a:t>
            </a:r>
            <a:r>
              <a:rPr lang="en-US" sz="1300" dirty="0">
                <a:solidFill>
                  <a:schemeClr val="bg1"/>
                </a:solidFill>
              </a:rPr>
              <a:t> </a:t>
            </a:r>
            <a:r>
              <a:rPr lang="en-US" sz="1300" dirty="0" err="1">
                <a:solidFill>
                  <a:schemeClr val="bg1"/>
                </a:solidFill>
              </a:rPr>
              <a:t>kiệm</a:t>
            </a:r>
            <a:r>
              <a:rPr lang="en-US" sz="1300" dirty="0">
                <a:solidFill>
                  <a:schemeClr val="bg1"/>
                </a:solidFill>
              </a:rPr>
              <a:t> </a:t>
            </a:r>
            <a:r>
              <a:rPr lang="en-US" sz="1300" dirty="0" err="1">
                <a:solidFill>
                  <a:schemeClr val="bg1"/>
                </a:solidFill>
              </a:rPr>
              <a:t>thời</a:t>
            </a:r>
            <a:r>
              <a:rPr lang="en-US" sz="1300" dirty="0">
                <a:solidFill>
                  <a:schemeClr val="bg1"/>
                </a:solidFill>
              </a:rPr>
              <a:t> </a:t>
            </a:r>
            <a:r>
              <a:rPr lang="en-US" sz="1300" dirty="0" err="1">
                <a:solidFill>
                  <a:schemeClr val="bg1"/>
                </a:solidFill>
              </a:rPr>
              <a:t>gian</a:t>
            </a:r>
            <a:r>
              <a:rPr lang="en-US" sz="1300" dirty="0">
                <a:solidFill>
                  <a:schemeClr val="bg1"/>
                </a:solidFill>
              </a:rPr>
              <a:t> </a:t>
            </a:r>
            <a:r>
              <a:rPr lang="en-US" sz="1300" dirty="0" err="1">
                <a:solidFill>
                  <a:schemeClr val="bg1"/>
                </a:solidFill>
              </a:rPr>
              <a:t>và</a:t>
            </a:r>
            <a:r>
              <a:rPr lang="en-US" sz="1300" dirty="0">
                <a:solidFill>
                  <a:schemeClr val="bg1"/>
                </a:solidFill>
              </a:rPr>
              <a:t> </a:t>
            </a:r>
            <a:r>
              <a:rPr lang="en-US" sz="1300" dirty="0" err="1">
                <a:solidFill>
                  <a:schemeClr val="bg1"/>
                </a:solidFill>
              </a:rPr>
              <a:t>công</a:t>
            </a:r>
            <a:r>
              <a:rPr lang="en-US" sz="1300" dirty="0">
                <a:solidFill>
                  <a:schemeClr val="bg1"/>
                </a:solidFill>
              </a:rPr>
              <a:t> </a:t>
            </a:r>
            <a:r>
              <a:rPr lang="en-US" sz="1300" dirty="0" err="1">
                <a:solidFill>
                  <a:schemeClr val="bg1"/>
                </a:solidFill>
              </a:rPr>
              <a:t>sức</a:t>
            </a:r>
            <a:r>
              <a:rPr lang="en-US" sz="1300" dirty="0">
                <a:solidFill>
                  <a:schemeClr val="bg1"/>
                </a:solidFill>
              </a:rPr>
              <a:t> </a:t>
            </a:r>
            <a:r>
              <a:rPr lang="en-US" sz="1300" dirty="0" err="1">
                <a:solidFill>
                  <a:schemeClr val="bg1"/>
                </a:solidFill>
              </a:rPr>
              <a:t>cho</a:t>
            </a:r>
            <a:r>
              <a:rPr lang="en-US" sz="1300" dirty="0">
                <a:solidFill>
                  <a:schemeClr val="bg1"/>
                </a:solidFill>
              </a:rPr>
              <a:t> ban </a:t>
            </a:r>
            <a:r>
              <a:rPr lang="en-US" sz="1300" dirty="0" err="1">
                <a:solidFill>
                  <a:schemeClr val="bg1"/>
                </a:solidFill>
              </a:rPr>
              <a:t>tổ</a:t>
            </a:r>
            <a:r>
              <a:rPr lang="en-US" sz="1300" dirty="0">
                <a:solidFill>
                  <a:schemeClr val="bg1"/>
                </a:solidFill>
              </a:rPr>
              <a:t> </a:t>
            </a:r>
            <a:r>
              <a:rPr lang="en-US" sz="1300" dirty="0" err="1">
                <a:solidFill>
                  <a:schemeClr val="bg1"/>
                </a:solidFill>
              </a:rPr>
              <a:t>chức</a:t>
            </a:r>
            <a:r>
              <a:rPr lang="en-US" sz="1300" dirty="0">
                <a:solidFill>
                  <a:schemeClr val="bg1"/>
                </a:solidFill>
              </a:rPr>
              <a:t>.</a:t>
            </a:r>
          </a:p>
          <a:p>
            <a:pPr marL="285750" indent="-285750">
              <a:buFont typeface="Arial" panose="020B0604020202020204" pitchFamily="34" charset="0"/>
              <a:buChar char="•"/>
            </a:pPr>
            <a:r>
              <a:rPr lang="en-US" sz="1300" dirty="0" err="1">
                <a:solidFill>
                  <a:schemeClr val="bg1"/>
                </a:solidFill>
              </a:rPr>
              <a:t>Cập</a:t>
            </a:r>
            <a:r>
              <a:rPr lang="en-US" sz="1300" dirty="0">
                <a:solidFill>
                  <a:schemeClr val="bg1"/>
                </a:solidFill>
              </a:rPr>
              <a:t> </a:t>
            </a:r>
            <a:r>
              <a:rPr lang="en-US" sz="1300" dirty="0" err="1">
                <a:solidFill>
                  <a:schemeClr val="bg1"/>
                </a:solidFill>
              </a:rPr>
              <a:t>nhật</a:t>
            </a:r>
            <a:r>
              <a:rPr lang="en-US" sz="1300" dirty="0">
                <a:solidFill>
                  <a:schemeClr val="bg1"/>
                </a:solidFill>
              </a:rPr>
              <a:t> </a:t>
            </a:r>
            <a:r>
              <a:rPr lang="en-US" sz="1300" dirty="0" err="1">
                <a:solidFill>
                  <a:schemeClr val="bg1"/>
                </a:solidFill>
              </a:rPr>
              <a:t>thông</a:t>
            </a:r>
            <a:r>
              <a:rPr lang="en-US" sz="1300" dirty="0">
                <a:solidFill>
                  <a:schemeClr val="bg1"/>
                </a:solidFill>
              </a:rPr>
              <a:t> tin </a:t>
            </a:r>
            <a:r>
              <a:rPr lang="en-US" sz="1300" dirty="0" err="1">
                <a:solidFill>
                  <a:schemeClr val="bg1"/>
                </a:solidFill>
              </a:rPr>
              <a:t>liên</a:t>
            </a:r>
            <a:r>
              <a:rPr lang="en-US" sz="1300" dirty="0">
                <a:solidFill>
                  <a:schemeClr val="bg1"/>
                </a:solidFill>
              </a:rPr>
              <a:t> </a:t>
            </a:r>
            <a:r>
              <a:rPr lang="en-US" sz="1300" dirty="0" err="1">
                <a:solidFill>
                  <a:schemeClr val="bg1"/>
                </a:solidFill>
              </a:rPr>
              <a:t>tục</a:t>
            </a:r>
            <a:r>
              <a:rPr lang="en-US" sz="1300" dirty="0">
                <a:solidFill>
                  <a:schemeClr val="bg1"/>
                </a:solidFill>
              </a:rPr>
              <a:t>, </a:t>
            </a:r>
            <a:r>
              <a:rPr lang="en-US" sz="1300" dirty="0" err="1">
                <a:solidFill>
                  <a:schemeClr val="bg1"/>
                </a:solidFill>
              </a:rPr>
              <a:t>chính</a:t>
            </a:r>
            <a:r>
              <a:rPr lang="en-US" sz="1300" dirty="0">
                <a:solidFill>
                  <a:schemeClr val="bg1"/>
                </a:solidFill>
              </a:rPr>
              <a:t> </a:t>
            </a:r>
            <a:r>
              <a:rPr lang="en-US" sz="1300" dirty="0" err="1">
                <a:solidFill>
                  <a:schemeClr val="bg1"/>
                </a:solidFill>
              </a:rPr>
              <a:t>xác</a:t>
            </a:r>
            <a:r>
              <a:rPr lang="en-US" sz="1300" dirty="0">
                <a:solidFill>
                  <a:schemeClr val="bg1"/>
                </a:solidFill>
              </a:rPr>
              <a:t>, </a:t>
            </a:r>
            <a:r>
              <a:rPr lang="en-US" sz="1300" dirty="0" err="1">
                <a:solidFill>
                  <a:schemeClr val="bg1"/>
                </a:solidFill>
              </a:rPr>
              <a:t>giúp</a:t>
            </a:r>
            <a:r>
              <a:rPr lang="en-US" sz="1300" dirty="0">
                <a:solidFill>
                  <a:schemeClr val="bg1"/>
                </a:solidFill>
              </a:rPr>
              <a:t> </a:t>
            </a:r>
            <a:r>
              <a:rPr lang="en-US" sz="1300" dirty="0" err="1">
                <a:solidFill>
                  <a:schemeClr val="bg1"/>
                </a:solidFill>
              </a:rPr>
              <a:t>người</a:t>
            </a:r>
            <a:r>
              <a:rPr lang="en-US" sz="1300" dirty="0">
                <a:solidFill>
                  <a:schemeClr val="bg1"/>
                </a:solidFill>
              </a:rPr>
              <a:t> </a:t>
            </a:r>
            <a:r>
              <a:rPr lang="en-US" sz="1300" dirty="0" err="1">
                <a:solidFill>
                  <a:schemeClr val="bg1"/>
                </a:solidFill>
              </a:rPr>
              <a:t>giam</a:t>
            </a:r>
            <a:r>
              <a:rPr lang="en-US" sz="1300" dirty="0">
                <a:solidFill>
                  <a:schemeClr val="bg1"/>
                </a:solidFill>
              </a:rPr>
              <a:t> </a:t>
            </a:r>
            <a:r>
              <a:rPr lang="en-US" sz="1300" dirty="0" err="1">
                <a:solidFill>
                  <a:schemeClr val="bg1"/>
                </a:solidFill>
              </a:rPr>
              <a:t>gia</a:t>
            </a:r>
            <a:r>
              <a:rPr lang="en-US" sz="1300" dirty="0">
                <a:solidFill>
                  <a:schemeClr val="bg1"/>
                </a:solidFill>
              </a:rPr>
              <a:t> </a:t>
            </a:r>
            <a:r>
              <a:rPr lang="en-US" sz="1300" dirty="0" err="1">
                <a:solidFill>
                  <a:schemeClr val="bg1"/>
                </a:solidFill>
              </a:rPr>
              <a:t>dễ</a:t>
            </a:r>
            <a:r>
              <a:rPr lang="en-US" sz="1300" dirty="0">
                <a:solidFill>
                  <a:schemeClr val="bg1"/>
                </a:solidFill>
              </a:rPr>
              <a:t> </a:t>
            </a:r>
            <a:r>
              <a:rPr lang="en-US" sz="1300" dirty="0" err="1">
                <a:solidFill>
                  <a:schemeClr val="bg1"/>
                </a:solidFill>
              </a:rPr>
              <a:t>dàng</a:t>
            </a:r>
            <a:r>
              <a:rPr lang="en-US" sz="1300" dirty="0">
                <a:solidFill>
                  <a:schemeClr val="bg1"/>
                </a:solidFill>
              </a:rPr>
              <a:t> </a:t>
            </a:r>
            <a:r>
              <a:rPr lang="en-US" sz="1300" dirty="0" err="1">
                <a:solidFill>
                  <a:schemeClr val="bg1"/>
                </a:solidFill>
              </a:rPr>
              <a:t>theo</a:t>
            </a:r>
            <a:r>
              <a:rPr lang="en-US" sz="1300" dirty="0">
                <a:solidFill>
                  <a:schemeClr val="bg1"/>
                </a:solidFill>
              </a:rPr>
              <a:t> </a:t>
            </a:r>
            <a:r>
              <a:rPr lang="en-US" sz="1300" dirty="0" err="1">
                <a:solidFill>
                  <a:schemeClr val="bg1"/>
                </a:solidFill>
              </a:rPr>
              <a:t>dõi</a:t>
            </a:r>
            <a:r>
              <a:rPr lang="en-US" sz="1300" dirty="0">
                <a:solidFill>
                  <a:schemeClr val="bg1"/>
                </a:solidFill>
              </a:rPr>
              <a:t> </a:t>
            </a:r>
            <a:r>
              <a:rPr lang="en-US" sz="1300" dirty="0" err="1">
                <a:solidFill>
                  <a:schemeClr val="bg1"/>
                </a:solidFill>
              </a:rPr>
              <a:t>và</a:t>
            </a:r>
            <a:r>
              <a:rPr lang="en-US" sz="1300" dirty="0">
                <a:solidFill>
                  <a:schemeClr val="bg1"/>
                </a:solidFill>
              </a:rPr>
              <a:t> </a:t>
            </a:r>
            <a:r>
              <a:rPr lang="en-US" sz="1300" dirty="0" err="1">
                <a:solidFill>
                  <a:schemeClr val="bg1"/>
                </a:solidFill>
              </a:rPr>
              <a:t>nắm</a:t>
            </a:r>
            <a:r>
              <a:rPr lang="en-US" sz="1300" dirty="0">
                <a:solidFill>
                  <a:schemeClr val="bg1"/>
                </a:solidFill>
              </a:rPr>
              <a:t> </a:t>
            </a:r>
            <a:r>
              <a:rPr lang="en-US" sz="1300" dirty="0" err="1">
                <a:solidFill>
                  <a:schemeClr val="bg1"/>
                </a:solidFill>
              </a:rPr>
              <a:t>bắt</a:t>
            </a:r>
            <a:r>
              <a:rPr lang="en-US" sz="1300" dirty="0">
                <a:solidFill>
                  <a:schemeClr val="bg1"/>
                </a:solidFill>
              </a:rPr>
              <a:t>.</a:t>
            </a:r>
          </a:p>
          <a:p>
            <a:pPr marL="285750" indent="-285750">
              <a:buFont typeface="Arial" panose="020B0604020202020204" pitchFamily="34" charset="0"/>
              <a:buChar char="•"/>
            </a:pPr>
            <a:r>
              <a:rPr lang="en-US" sz="1300" dirty="0" err="1">
                <a:solidFill>
                  <a:schemeClr val="bg1"/>
                </a:solidFill>
              </a:rPr>
              <a:t>Nâng</a:t>
            </a:r>
            <a:r>
              <a:rPr lang="en-US" sz="1300" dirty="0">
                <a:solidFill>
                  <a:schemeClr val="bg1"/>
                </a:solidFill>
              </a:rPr>
              <a:t> </a:t>
            </a:r>
            <a:r>
              <a:rPr lang="en-US" sz="1300" dirty="0" err="1">
                <a:solidFill>
                  <a:schemeClr val="bg1"/>
                </a:solidFill>
              </a:rPr>
              <a:t>cao</a:t>
            </a:r>
            <a:r>
              <a:rPr lang="en-US" sz="1300" dirty="0">
                <a:solidFill>
                  <a:schemeClr val="bg1"/>
                </a:solidFill>
              </a:rPr>
              <a:t> </a:t>
            </a:r>
            <a:r>
              <a:rPr lang="en-US" sz="1300" dirty="0" err="1">
                <a:solidFill>
                  <a:schemeClr val="bg1"/>
                </a:solidFill>
              </a:rPr>
              <a:t>hiệu</a:t>
            </a:r>
            <a:r>
              <a:rPr lang="en-US" sz="1300" dirty="0">
                <a:solidFill>
                  <a:schemeClr val="bg1"/>
                </a:solidFill>
              </a:rPr>
              <a:t> </a:t>
            </a:r>
            <a:r>
              <a:rPr lang="en-US" sz="1300" dirty="0" err="1">
                <a:solidFill>
                  <a:schemeClr val="bg1"/>
                </a:solidFill>
              </a:rPr>
              <a:t>quả</a:t>
            </a:r>
            <a:r>
              <a:rPr lang="en-US" sz="1300" dirty="0">
                <a:solidFill>
                  <a:schemeClr val="bg1"/>
                </a:solidFill>
              </a:rPr>
              <a:t> </a:t>
            </a:r>
            <a:r>
              <a:rPr lang="en-US" sz="1300" dirty="0" err="1">
                <a:solidFill>
                  <a:schemeClr val="bg1"/>
                </a:solidFill>
              </a:rPr>
              <a:t>quản</a:t>
            </a:r>
            <a:r>
              <a:rPr lang="en-US" sz="1300" dirty="0">
                <a:solidFill>
                  <a:schemeClr val="bg1"/>
                </a:solidFill>
              </a:rPr>
              <a:t> </a:t>
            </a:r>
            <a:r>
              <a:rPr lang="en-US" sz="1300" dirty="0" err="1">
                <a:solidFill>
                  <a:schemeClr val="bg1"/>
                </a:solidFill>
              </a:rPr>
              <a:t>lý</a:t>
            </a:r>
            <a:r>
              <a:rPr lang="en-US" sz="1300" dirty="0">
                <a:solidFill>
                  <a:schemeClr val="bg1"/>
                </a:solidFill>
              </a:rPr>
              <a:t> </a:t>
            </a:r>
            <a:r>
              <a:rPr lang="en-US" sz="1300" dirty="0" err="1">
                <a:solidFill>
                  <a:schemeClr val="bg1"/>
                </a:solidFill>
              </a:rPr>
              <a:t>sự</a:t>
            </a:r>
            <a:r>
              <a:rPr lang="en-US" sz="1300" dirty="0">
                <a:solidFill>
                  <a:schemeClr val="bg1"/>
                </a:solidFill>
              </a:rPr>
              <a:t> </a:t>
            </a:r>
            <a:r>
              <a:rPr lang="en-US" sz="1300" dirty="0" err="1">
                <a:solidFill>
                  <a:schemeClr val="bg1"/>
                </a:solidFill>
              </a:rPr>
              <a:t>kiện</a:t>
            </a:r>
            <a:r>
              <a:rPr lang="en-US" sz="1300" dirty="0">
                <a:solidFill>
                  <a:schemeClr val="bg1"/>
                </a:solidFill>
              </a:rPr>
              <a:t>, </a:t>
            </a:r>
            <a:r>
              <a:rPr lang="en-US" sz="1300" dirty="0" err="1">
                <a:solidFill>
                  <a:schemeClr val="bg1"/>
                </a:solidFill>
              </a:rPr>
              <a:t>tăng</a:t>
            </a:r>
            <a:r>
              <a:rPr lang="en-US" sz="1300" dirty="0">
                <a:solidFill>
                  <a:schemeClr val="bg1"/>
                </a:solidFill>
              </a:rPr>
              <a:t> </a:t>
            </a:r>
            <a:r>
              <a:rPr lang="en-US" sz="1300" dirty="0" err="1">
                <a:solidFill>
                  <a:schemeClr val="bg1"/>
                </a:solidFill>
              </a:rPr>
              <a:t>tỷ</a:t>
            </a:r>
            <a:r>
              <a:rPr lang="en-US" sz="1300" dirty="0">
                <a:solidFill>
                  <a:schemeClr val="bg1"/>
                </a:solidFill>
              </a:rPr>
              <a:t> </a:t>
            </a:r>
            <a:r>
              <a:rPr lang="en-US" sz="1300" dirty="0" err="1">
                <a:solidFill>
                  <a:schemeClr val="bg1"/>
                </a:solidFill>
              </a:rPr>
              <a:t>lệ</a:t>
            </a:r>
            <a:r>
              <a:rPr lang="en-US" sz="1300" dirty="0">
                <a:solidFill>
                  <a:schemeClr val="bg1"/>
                </a:solidFill>
              </a:rPr>
              <a:t> </a:t>
            </a:r>
            <a:r>
              <a:rPr lang="en-US" sz="1300" dirty="0" err="1">
                <a:solidFill>
                  <a:schemeClr val="bg1"/>
                </a:solidFill>
              </a:rPr>
              <a:t>đăng</a:t>
            </a:r>
            <a:r>
              <a:rPr lang="en-US" sz="1300" dirty="0">
                <a:solidFill>
                  <a:schemeClr val="bg1"/>
                </a:solidFill>
              </a:rPr>
              <a:t> </a:t>
            </a:r>
            <a:r>
              <a:rPr lang="en-US" sz="1300" dirty="0" err="1">
                <a:solidFill>
                  <a:schemeClr val="bg1"/>
                </a:solidFill>
              </a:rPr>
              <a:t>ký</a:t>
            </a:r>
            <a:r>
              <a:rPr lang="en-US" sz="1300" dirty="0">
                <a:solidFill>
                  <a:schemeClr val="bg1"/>
                </a:solidFill>
              </a:rPr>
              <a:t> </a:t>
            </a:r>
            <a:r>
              <a:rPr lang="en-US" sz="1300" dirty="0" err="1">
                <a:solidFill>
                  <a:schemeClr val="bg1"/>
                </a:solidFill>
              </a:rPr>
              <a:t>tham</a:t>
            </a:r>
            <a:r>
              <a:rPr lang="en-US" sz="1300" dirty="0">
                <a:solidFill>
                  <a:schemeClr val="bg1"/>
                </a:solidFill>
              </a:rPr>
              <a:t> </a:t>
            </a:r>
            <a:r>
              <a:rPr lang="en-US" sz="1300" dirty="0" err="1">
                <a:solidFill>
                  <a:schemeClr val="bg1"/>
                </a:solidFill>
              </a:rPr>
              <a:t>gia</a:t>
            </a:r>
            <a:r>
              <a:rPr lang="en-US" sz="1300" dirty="0">
                <a:solidFill>
                  <a:schemeClr val="bg1"/>
                </a:solidFill>
              </a:rPr>
              <a:t>, </a:t>
            </a:r>
            <a:r>
              <a:rPr lang="en-US" sz="1300" dirty="0" err="1">
                <a:solidFill>
                  <a:schemeClr val="bg1"/>
                </a:solidFill>
              </a:rPr>
              <a:t>thu</a:t>
            </a:r>
            <a:r>
              <a:rPr lang="en-US" sz="1300" dirty="0">
                <a:solidFill>
                  <a:schemeClr val="bg1"/>
                </a:solidFill>
              </a:rPr>
              <a:t> </a:t>
            </a:r>
            <a:r>
              <a:rPr lang="en-US" sz="1300" dirty="0" err="1">
                <a:solidFill>
                  <a:schemeClr val="bg1"/>
                </a:solidFill>
              </a:rPr>
              <a:t>hút</a:t>
            </a:r>
            <a:r>
              <a:rPr lang="en-US" sz="1300" dirty="0">
                <a:solidFill>
                  <a:schemeClr val="bg1"/>
                </a:solidFill>
              </a:rPr>
              <a:t> </a:t>
            </a:r>
            <a:r>
              <a:rPr lang="en-US" sz="1300" dirty="0" err="1">
                <a:solidFill>
                  <a:schemeClr val="bg1"/>
                </a:solidFill>
              </a:rPr>
              <a:t>nhiều</a:t>
            </a:r>
            <a:r>
              <a:rPr lang="en-US" sz="1300" dirty="0">
                <a:solidFill>
                  <a:schemeClr val="bg1"/>
                </a:solidFill>
              </a:rPr>
              <a:t> </a:t>
            </a:r>
            <a:r>
              <a:rPr lang="en-US" sz="1300" dirty="0" err="1">
                <a:solidFill>
                  <a:schemeClr val="bg1"/>
                </a:solidFill>
              </a:rPr>
              <a:t>người</a:t>
            </a:r>
            <a:r>
              <a:rPr lang="en-US" sz="1300" dirty="0">
                <a:solidFill>
                  <a:schemeClr val="bg1"/>
                </a:solidFill>
              </a:rPr>
              <a:t> </a:t>
            </a:r>
            <a:r>
              <a:rPr lang="en-US" sz="1300" dirty="0" err="1">
                <a:solidFill>
                  <a:schemeClr val="bg1"/>
                </a:solidFill>
              </a:rPr>
              <a:t>tham</a:t>
            </a:r>
            <a:r>
              <a:rPr lang="en-US" sz="1300" dirty="0">
                <a:solidFill>
                  <a:schemeClr val="bg1"/>
                </a:solidFill>
              </a:rPr>
              <a:t> </a:t>
            </a:r>
            <a:r>
              <a:rPr lang="en-US" sz="1300" dirty="0" err="1">
                <a:solidFill>
                  <a:schemeClr val="bg1"/>
                </a:solidFill>
              </a:rPr>
              <a:t>dự</a:t>
            </a:r>
            <a:r>
              <a:rPr lang="en-US" sz="1300" dirty="0">
                <a:solidFill>
                  <a:schemeClr val="bg1"/>
                </a:solidFill>
              </a:rPr>
              <a:t> </a:t>
            </a:r>
            <a:r>
              <a:rPr lang="en-US" sz="1300" dirty="0" err="1">
                <a:solidFill>
                  <a:schemeClr val="bg1"/>
                </a:solidFill>
              </a:rPr>
              <a:t>hơn</a:t>
            </a:r>
            <a:r>
              <a:rPr lang="en-US" sz="1300" dirty="0">
                <a:solidFill>
                  <a:schemeClr val="bg1"/>
                </a:solidFill>
              </a:rPr>
              <a:t>.</a:t>
            </a:r>
            <a:endParaRPr lang="vi-VN" sz="1300" dirty="0">
              <a:solidFill>
                <a:schemeClr val="bg1"/>
              </a:solidFill>
            </a:endParaRPr>
          </a:p>
          <a:p>
            <a:pPr marL="0" lvl="0" indent="0" algn="l" rtl="0">
              <a:spcBef>
                <a:spcPts val="0"/>
              </a:spcBef>
              <a:spcAft>
                <a:spcPts val="0"/>
              </a:spcAft>
              <a:buNone/>
            </a:pPr>
            <a:endParaRPr dirty="0"/>
          </a:p>
        </p:txBody>
      </p:sp>
      <p:pic>
        <p:nvPicPr>
          <p:cNvPr id="548" name="Google Shape;548;p39"/>
          <p:cNvPicPr preferRelativeResize="0"/>
          <p:nvPr/>
        </p:nvPicPr>
        <p:blipFill rotWithShape="1">
          <a:blip r:embed="rId3">
            <a:alphaModFix/>
          </a:blip>
          <a:srcRect l="51441" t="67649" r="31153" b="12845"/>
          <a:stretch/>
        </p:blipFill>
        <p:spPr>
          <a:xfrm flipH="1">
            <a:off x="317200" y="4417800"/>
            <a:ext cx="1740324" cy="1358875"/>
          </a:xfrm>
          <a:prstGeom prst="rect">
            <a:avLst/>
          </a:prstGeom>
          <a:noFill/>
          <a:ln>
            <a:noFill/>
          </a:ln>
        </p:spPr>
      </p:pic>
    </p:spTree>
    <p:extLst>
      <p:ext uri="{BB962C8B-B14F-4D97-AF65-F5344CB8AC3E}">
        <p14:creationId xmlns:p14="http://schemas.microsoft.com/office/powerpoint/2010/main" val="38193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7">
                                            <p:txEl>
                                              <p:pRg st="0" end="0"/>
                                            </p:txEl>
                                          </p:spTgt>
                                        </p:tgtEl>
                                        <p:attrNameLst>
                                          <p:attrName>style.visibility</p:attrName>
                                        </p:attrNameLst>
                                      </p:cBhvr>
                                      <p:to>
                                        <p:strVal val="visible"/>
                                      </p:to>
                                    </p:set>
                                    <p:animEffect transition="in" filter="fade">
                                      <p:cBhvr>
                                        <p:cTn id="7" dur="500"/>
                                        <p:tgtEl>
                                          <p:spTgt spid="54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7">
                                            <p:txEl>
                                              <p:pRg st="1" end="1"/>
                                            </p:txEl>
                                          </p:spTgt>
                                        </p:tgtEl>
                                        <p:attrNameLst>
                                          <p:attrName>style.visibility</p:attrName>
                                        </p:attrNameLst>
                                      </p:cBhvr>
                                      <p:to>
                                        <p:strVal val="visible"/>
                                      </p:to>
                                    </p:set>
                                    <p:animEffect transition="in" filter="fade">
                                      <p:cBhvr>
                                        <p:cTn id="11" dur="500"/>
                                        <p:tgtEl>
                                          <p:spTgt spid="54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47">
                                            <p:txEl>
                                              <p:pRg st="3" end="3"/>
                                            </p:txEl>
                                          </p:spTgt>
                                        </p:tgtEl>
                                        <p:attrNameLst>
                                          <p:attrName>style.visibility</p:attrName>
                                        </p:attrNameLst>
                                      </p:cBhvr>
                                      <p:to>
                                        <p:strVal val="visible"/>
                                      </p:to>
                                    </p:set>
                                    <p:animEffect transition="in" filter="fade">
                                      <p:cBhvr>
                                        <p:cTn id="16" dur="500"/>
                                        <p:tgtEl>
                                          <p:spTgt spid="547">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47">
                                            <p:txEl>
                                              <p:pRg st="4" end="4"/>
                                            </p:txEl>
                                          </p:spTgt>
                                        </p:tgtEl>
                                        <p:attrNameLst>
                                          <p:attrName>style.visibility</p:attrName>
                                        </p:attrNameLst>
                                      </p:cBhvr>
                                      <p:to>
                                        <p:strVal val="visible"/>
                                      </p:to>
                                    </p:set>
                                    <p:animEffect transition="in" filter="fade">
                                      <p:cBhvr>
                                        <p:cTn id="20" dur="500"/>
                                        <p:tgtEl>
                                          <p:spTgt spid="547">
                                            <p:txEl>
                                              <p:pRg st="4" end="4"/>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47">
                                            <p:txEl>
                                              <p:pRg st="5" end="5"/>
                                            </p:txEl>
                                          </p:spTgt>
                                        </p:tgtEl>
                                        <p:attrNameLst>
                                          <p:attrName>style.visibility</p:attrName>
                                        </p:attrNameLst>
                                      </p:cBhvr>
                                      <p:to>
                                        <p:strVal val="visible"/>
                                      </p:to>
                                    </p:set>
                                    <p:animEffect transition="in" filter="fade">
                                      <p:cBhvr>
                                        <p:cTn id="24" dur="500"/>
                                        <p:tgtEl>
                                          <p:spTgt spid="54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47">
                                            <p:txEl>
                                              <p:pRg st="7" end="7"/>
                                            </p:txEl>
                                          </p:spTgt>
                                        </p:tgtEl>
                                        <p:attrNameLst>
                                          <p:attrName>style.visibility</p:attrName>
                                        </p:attrNameLst>
                                      </p:cBhvr>
                                      <p:to>
                                        <p:strVal val="visible"/>
                                      </p:to>
                                    </p:set>
                                    <p:animEffect transition="in" filter="fade">
                                      <p:cBhvr>
                                        <p:cTn id="29" dur="500"/>
                                        <p:tgtEl>
                                          <p:spTgt spid="547">
                                            <p:txEl>
                                              <p:pRg st="7" end="7"/>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47">
                                            <p:txEl>
                                              <p:pRg st="8" end="8"/>
                                            </p:txEl>
                                          </p:spTgt>
                                        </p:tgtEl>
                                        <p:attrNameLst>
                                          <p:attrName>style.visibility</p:attrName>
                                        </p:attrNameLst>
                                      </p:cBhvr>
                                      <p:to>
                                        <p:strVal val="visible"/>
                                      </p:to>
                                    </p:set>
                                    <p:animEffect transition="in" filter="fade">
                                      <p:cBhvr>
                                        <p:cTn id="33" dur="500"/>
                                        <p:tgtEl>
                                          <p:spTgt spid="547">
                                            <p:txEl>
                                              <p:pRg st="8" end="8"/>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47">
                                            <p:txEl>
                                              <p:pRg st="9" end="9"/>
                                            </p:txEl>
                                          </p:spTgt>
                                        </p:tgtEl>
                                        <p:attrNameLst>
                                          <p:attrName>style.visibility</p:attrName>
                                        </p:attrNameLst>
                                      </p:cBhvr>
                                      <p:to>
                                        <p:strVal val="visible"/>
                                      </p:to>
                                    </p:set>
                                    <p:animEffect transition="in" filter="fade">
                                      <p:cBhvr>
                                        <p:cTn id="37" dur="500"/>
                                        <p:tgtEl>
                                          <p:spTgt spid="547">
                                            <p:txEl>
                                              <p:pRg st="9" end="9"/>
                                            </p:txEl>
                                          </p:spTgt>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547">
                                            <p:txEl>
                                              <p:pRg st="10" end="10"/>
                                            </p:txEl>
                                          </p:spTgt>
                                        </p:tgtEl>
                                        <p:attrNameLst>
                                          <p:attrName>style.visibility</p:attrName>
                                        </p:attrNameLst>
                                      </p:cBhvr>
                                      <p:to>
                                        <p:strVal val="visible"/>
                                      </p:to>
                                    </p:set>
                                    <p:animEffect transition="in" filter="fade">
                                      <p:cBhvr>
                                        <p:cTn id="41" dur="500"/>
                                        <p:tgtEl>
                                          <p:spTgt spid="5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0"/>
          <p:cNvSpPr/>
          <p:nvPr/>
        </p:nvSpPr>
        <p:spPr>
          <a:xfrm>
            <a:off x="6087600" y="1471163"/>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txBox="1">
            <a:spLocks noGrp="1"/>
          </p:cNvSpPr>
          <p:nvPr>
            <p:ph type="title" idx="7"/>
          </p:nvPr>
        </p:nvSpPr>
        <p:spPr>
          <a:xfrm>
            <a:off x="6087600" y="1454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57" name="Google Shape;557;p40"/>
          <p:cNvSpPr/>
          <p:nvPr/>
        </p:nvSpPr>
        <p:spPr>
          <a:xfrm>
            <a:off x="720000" y="1471163"/>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3428788" y="1471163"/>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720000" y="3096125"/>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3428800" y="3096125"/>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txBox="1">
            <a:spLocks noGrp="1"/>
          </p:cNvSpPr>
          <p:nvPr>
            <p:ph type="title" idx="2"/>
          </p:nvPr>
        </p:nvSpPr>
        <p:spPr>
          <a:xfrm>
            <a:off x="762850" y="1454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562" name="Google Shape;562;p40"/>
          <p:cNvSpPr txBox="1">
            <a:spLocks noGrp="1"/>
          </p:cNvSpPr>
          <p:nvPr>
            <p:ph type="title" idx="4"/>
          </p:nvPr>
        </p:nvSpPr>
        <p:spPr>
          <a:xfrm>
            <a:off x="3425225" y="1454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63" name="Google Shape;563;p40"/>
          <p:cNvSpPr txBox="1">
            <a:spLocks noGrp="1"/>
          </p:cNvSpPr>
          <p:nvPr>
            <p:ph type="title" idx="13"/>
          </p:nvPr>
        </p:nvSpPr>
        <p:spPr>
          <a:xfrm>
            <a:off x="720000" y="3063275"/>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64" name="Google Shape;564;p40"/>
          <p:cNvSpPr txBox="1">
            <a:spLocks noGrp="1"/>
          </p:cNvSpPr>
          <p:nvPr>
            <p:ph type="title" idx="16"/>
          </p:nvPr>
        </p:nvSpPr>
        <p:spPr>
          <a:xfrm>
            <a:off x="3425225" y="3063275"/>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65" name="Google Shape;565;p40"/>
          <p:cNvSpPr txBox="1">
            <a:spLocks noGrp="1"/>
          </p:cNvSpPr>
          <p:nvPr>
            <p:ph type="title"/>
          </p:nvPr>
        </p:nvSpPr>
        <p:spPr>
          <a:xfrm>
            <a:off x="719999" y="2127936"/>
            <a:ext cx="233640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Phân</a:t>
            </a:r>
            <a:r>
              <a:rPr lang="vi-VN" dirty="0"/>
              <a:t> Chia Công Việc</a:t>
            </a:r>
            <a:endParaRPr dirty="0"/>
          </a:p>
        </p:txBody>
      </p:sp>
      <p:sp>
        <p:nvSpPr>
          <p:cNvPr id="567" name="Google Shape;567;p40"/>
          <p:cNvSpPr txBox="1">
            <a:spLocks noGrp="1"/>
          </p:cNvSpPr>
          <p:nvPr>
            <p:ph type="title" idx="3"/>
          </p:nvPr>
        </p:nvSpPr>
        <p:spPr>
          <a:xfrm>
            <a:off x="3403801" y="2127936"/>
            <a:ext cx="249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Mô </a:t>
            </a:r>
            <a:r>
              <a:rPr lang="vi-VN" dirty="0"/>
              <a:t>Hình Tham Khảo</a:t>
            </a:r>
            <a:endParaRPr dirty="0"/>
          </a:p>
        </p:txBody>
      </p:sp>
      <p:sp>
        <p:nvSpPr>
          <p:cNvPr id="569" name="Google Shape;569;p40"/>
          <p:cNvSpPr txBox="1">
            <a:spLocks noGrp="1"/>
          </p:cNvSpPr>
          <p:nvPr>
            <p:ph type="title" idx="6"/>
          </p:nvPr>
        </p:nvSpPr>
        <p:spPr>
          <a:xfrm>
            <a:off x="6080526" y="1969518"/>
            <a:ext cx="249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a:t>
            </a:r>
            <a:endParaRPr dirty="0"/>
          </a:p>
        </p:txBody>
      </p:sp>
      <p:sp>
        <p:nvSpPr>
          <p:cNvPr id="571" name="Google Shape;571;p40"/>
          <p:cNvSpPr txBox="1">
            <a:spLocks noGrp="1"/>
          </p:cNvSpPr>
          <p:nvPr>
            <p:ph type="title" idx="9"/>
          </p:nvPr>
        </p:nvSpPr>
        <p:spPr>
          <a:xfrm>
            <a:off x="720000" y="3608375"/>
            <a:ext cx="249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Mô Hình ERD</a:t>
            </a:r>
          </a:p>
        </p:txBody>
      </p:sp>
      <p:sp>
        <p:nvSpPr>
          <p:cNvPr id="573" name="Google Shape;573;p40"/>
          <p:cNvSpPr txBox="1">
            <a:spLocks noGrp="1"/>
          </p:cNvSpPr>
          <p:nvPr>
            <p:ph type="title" idx="15"/>
          </p:nvPr>
        </p:nvSpPr>
        <p:spPr>
          <a:xfrm>
            <a:off x="3403801" y="3608375"/>
            <a:ext cx="249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Thực </a:t>
            </a:r>
            <a:r>
              <a:rPr lang="vi-VN" dirty="0"/>
              <a:t>Nghiệm</a:t>
            </a:r>
            <a:endParaRPr dirty="0"/>
          </a:p>
        </p:txBody>
      </p:sp>
      <p:sp>
        <p:nvSpPr>
          <p:cNvPr id="577" name="Google Shape;577;p40"/>
          <p:cNvSpPr txBox="1">
            <a:spLocks noGrp="1"/>
          </p:cNvSpPr>
          <p:nvPr>
            <p:ph type="title" idx="21"/>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Nội dung</a:t>
            </a:r>
            <a:r>
              <a:rPr lang="en" dirty="0"/>
              <a:t> bài thuyết trình</a:t>
            </a:r>
            <a:endParaRPr dirty="0"/>
          </a:p>
        </p:txBody>
      </p:sp>
      <p:pic>
        <p:nvPicPr>
          <p:cNvPr id="578" name="Google Shape;578;p40"/>
          <p:cNvPicPr preferRelativeResize="0"/>
          <p:nvPr/>
        </p:nvPicPr>
        <p:blipFill rotWithShape="1">
          <a:blip r:embed="rId3">
            <a:alphaModFix/>
          </a:blip>
          <a:srcRect l="51441" t="67649" r="31153" b="12845"/>
          <a:stretch/>
        </p:blipFill>
        <p:spPr>
          <a:xfrm rot="10800000" flipH="1">
            <a:off x="6087600" y="-176124"/>
            <a:ext cx="1508424" cy="1177799"/>
          </a:xfrm>
          <a:prstGeom prst="rect">
            <a:avLst/>
          </a:prstGeom>
          <a:noFill/>
          <a:ln>
            <a:noFill/>
          </a:ln>
        </p:spPr>
      </p:pic>
      <p:sp>
        <p:nvSpPr>
          <p:cNvPr id="16" name="Google Shape;553;p40">
            <a:extLst>
              <a:ext uri="{FF2B5EF4-FFF2-40B4-BE49-F238E27FC236}">
                <a16:creationId xmlns:a16="http://schemas.microsoft.com/office/drawing/2014/main" id="{FA2A4F78-A5C7-F173-E8A1-DA2C9050F5CB}"/>
              </a:ext>
            </a:extLst>
          </p:cNvPr>
          <p:cNvSpPr/>
          <p:nvPr/>
        </p:nvSpPr>
        <p:spPr>
          <a:xfrm>
            <a:off x="6130450" y="3112888"/>
            <a:ext cx="543000" cy="527700"/>
          </a:xfrm>
          <a:prstGeom prst="roundRect">
            <a:avLst>
              <a:gd name="adj" fmla="val 50000"/>
            </a:avLst>
          </a:prstGeom>
          <a:gradFill>
            <a:gsLst>
              <a:gs pos="0">
                <a:schemeClr val="dk2"/>
              </a:gs>
              <a:gs pos="100000">
                <a:srgbClr val="9B429B"/>
              </a:gs>
            </a:gsLst>
            <a:lin ang="5400012" scaled="0"/>
          </a:gradFill>
          <a:ln w="9525" cap="flat" cmpd="sng">
            <a:solidFill>
              <a:srgbClr val="FF94FF"/>
            </a:solidFill>
            <a:prstDash val="solid"/>
            <a:round/>
            <a:headEnd type="none" w="sm" len="sm"/>
            <a:tailEnd type="none" w="sm" len="sm"/>
          </a:ln>
          <a:effectLst>
            <a:outerShdw blurRad="114300" dist="2857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5;p40">
            <a:extLst>
              <a:ext uri="{FF2B5EF4-FFF2-40B4-BE49-F238E27FC236}">
                <a16:creationId xmlns:a16="http://schemas.microsoft.com/office/drawing/2014/main" id="{F3749F74-B0F9-DE06-A844-E23EE67DDC19}"/>
              </a:ext>
            </a:extLst>
          </p:cNvPr>
          <p:cNvSpPr txBox="1">
            <a:spLocks/>
          </p:cNvSpPr>
          <p:nvPr/>
        </p:nvSpPr>
        <p:spPr>
          <a:xfrm>
            <a:off x="6130450" y="3096125"/>
            <a:ext cx="1275300" cy="5934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Poppins"/>
              <a:buNone/>
              <a:defRPr sz="21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dirty="0"/>
              <a:t>0</a:t>
            </a:r>
            <a:r>
              <a:rPr lang="vi-VN" dirty="0"/>
              <a:t>6</a:t>
            </a:r>
            <a:endParaRPr lang="en" dirty="0"/>
          </a:p>
        </p:txBody>
      </p:sp>
      <p:sp>
        <p:nvSpPr>
          <p:cNvPr id="18" name="Google Shape;569;p40">
            <a:extLst>
              <a:ext uri="{FF2B5EF4-FFF2-40B4-BE49-F238E27FC236}">
                <a16:creationId xmlns:a16="http://schemas.microsoft.com/office/drawing/2014/main" id="{BB8F7788-D39D-1D38-7DA8-ED1026C58CA0}"/>
              </a:ext>
            </a:extLst>
          </p:cNvPr>
          <p:cNvSpPr txBox="1">
            <a:spLocks/>
          </p:cNvSpPr>
          <p:nvPr/>
        </p:nvSpPr>
        <p:spPr>
          <a:xfrm>
            <a:off x="6077722" y="3656675"/>
            <a:ext cx="2736903" cy="527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Poppins"/>
              <a:buNone/>
              <a:defRPr sz="2000" b="0" i="0" u="none" strike="noStrike" cap="none">
                <a:solidFill>
                  <a:schemeClr val="lt1"/>
                </a:solidFill>
                <a:latin typeface="Poppins Medium"/>
                <a:ea typeface="Poppins Medium"/>
                <a:cs typeface="Poppins Medium"/>
                <a:sym typeface="Poppins Medium"/>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r>
              <a:rPr lang="vi-VN" dirty="0"/>
              <a:t>Ưu, Nhược Điểm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2"/>
          <p:cNvSpPr txBox="1">
            <a:spLocks noGrp="1"/>
          </p:cNvSpPr>
          <p:nvPr>
            <p:ph type="title"/>
          </p:nvPr>
        </p:nvSpPr>
        <p:spPr>
          <a:xfrm>
            <a:off x="864225" y="2284251"/>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Phân Chia Công Việc</a:t>
            </a:r>
            <a:endParaRPr dirty="0"/>
          </a:p>
        </p:txBody>
      </p:sp>
      <p:sp>
        <p:nvSpPr>
          <p:cNvPr id="594" name="Google Shape;594;p42"/>
          <p:cNvSpPr txBox="1">
            <a:spLocks noGrp="1"/>
          </p:cNvSpPr>
          <p:nvPr>
            <p:ph type="title" idx="2"/>
          </p:nvPr>
        </p:nvSpPr>
        <p:spPr>
          <a:xfrm>
            <a:off x="2501175" y="11756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596" name="Google Shape;596;p42"/>
          <p:cNvPicPr preferRelativeResize="0"/>
          <p:nvPr/>
        </p:nvPicPr>
        <p:blipFill rotWithShape="1">
          <a:blip r:embed="rId3">
            <a:alphaModFix/>
          </a:blip>
          <a:srcRect l="4173" t="13326" r="65426" b="58272"/>
          <a:stretch/>
        </p:blipFill>
        <p:spPr>
          <a:xfrm rot="10800000">
            <a:off x="4923548" y="2646761"/>
            <a:ext cx="3356227" cy="218485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590699" y="95603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2"/>
                </a:solidFill>
              </a:rPr>
              <a:t>Công việc</a:t>
            </a:r>
            <a:r>
              <a:rPr lang="en" dirty="0"/>
              <a:t> </a:t>
            </a:r>
            <a:r>
              <a:rPr lang="vi-VN" dirty="0"/>
              <a:t>của Cường</a:t>
            </a:r>
            <a:endParaRPr dirty="0"/>
          </a:p>
        </p:txBody>
      </p:sp>
      <p:sp>
        <p:nvSpPr>
          <p:cNvPr id="584" name="Google Shape;584;p41"/>
          <p:cNvSpPr txBox="1">
            <a:spLocks noGrp="1"/>
          </p:cNvSpPr>
          <p:nvPr>
            <p:ph type="subTitle" idx="1"/>
          </p:nvPr>
        </p:nvSpPr>
        <p:spPr>
          <a:xfrm>
            <a:off x="510870" y="2634585"/>
            <a:ext cx="4061130" cy="1681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vi-VN" sz="2000" b="1" dirty="0" err="1"/>
              <a:t>Backend</a:t>
            </a:r>
            <a:endParaRPr lang="vi-VN" sz="2000" b="1" dirty="0"/>
          </a:p>
          <a:p>
            <a:pPr marL="285750" lvl="0" indent="-285750" algn="l" rtl="0">
              <a:spcBef>
                <a:spcPts val="0"/>
              </a:spcBef>
              <a:spcAft>
                <a:spcPts val="1600"/>
              </a:spcAft>
              <a:buFont typeface="Arial" panose="020B0604020202020204" pitchFamily="34" charset="0"/>
              <a:buChar char="•"/>
            </a:pPr>
            <a:r>
              <a:rPr lang="vi-VN" dirty="0"/>
              <a:t>Xây dựng ERD của hệ thống</a:t>
            </a:r>
          </a:p>
          <a:p>
            <a:pPr marL="285750" lvl="0" indent="-285750" algn="l" rtl="0">
              <a:spcBef>
                <a:spcPts val="0"/>
              </a:spcBef>
              <a:spcAft>
                <a:spcPts val="1600"/>
              </a:spcAft>
              <a:buFont typeface="Arial" panose="020B0604020202020204" pitchFamily="34" charset="0"/>
              <a:buChar char="•"/>
            </a:pPr>
            <a:r>
              <a:rPr lang="vi-VN" dirty="0"/>
              <a:t>Thực hiện </a:t>
            </a:r>
            <a:r>
              <a:rPr lang="vi-VN" dirty="0" err="1"/>
              <a:t>code</a:t>
            </a:r>
            <a:r>
              <a:rPr lang="vi-VN" dirty="0"/>
              <a:t> của </a:t>
            </a:r>
            <a:r>
              <a:rPr lang="vi-VN" dirty="0" err="1"/>
              <a:t>node-cron</a:t>
            </a:r>
            <a:r>
              <a:rPr lang="vi-VN" dirty="0"/>
              <a:t> tự động thông báo</a:t>
            </a:r>
          </a:p>
          <a:p>
            <a:pPr marL="285750" lvl="0" indent="-285750" algn="l" rtl="0">
              <a:spcBef>
                <a:spcPts val="0"/>
              </a:spcBef>
              <a:spcAft>
                <a:spcPts val="1600"/>
              </a:spcAft>
              <a:buFont typeface="Arial" panose="020B0604020202020204" pitchFamily="34" charset="0"/>
              <a:buChar char="•"/>
            </a:pPr>
            <a:r>
              <a:rPr lang="vi-VN" dirty="0"/>
              <a:t>Thực hiện </a:t>
            </a:r>
            <a:r>
              <a:rPr lang="vi-VN" dirty="0" err="1"/>
              <a:t>code</a:t>
            </a:r>
            <a:r>
              <a:rPr lang="vi-VN" dirty="0"/>
              <a:t> phần xử lý sự kiện</a:t>
            </a:r>
          </a:p>
          <a:p>
            <a:pPr marL="285750" lvl="0" indent="-285750" algn="l" rtl="0">
              <a:spcBef>
                <a:spcPts val="0"/>
              </a:spcBef>
              <a:spcAft>
                <a:spcPts val="1600"/>
              </a:spcAft>
              <a:buFont typeface="Arial" panose="020B0604020202020204" pitchFamily="34" charset="0"/>
              <a:buChar char="•"/>
            </a:pPr>
            <a:r>
              <a:rPr lang="vi-VN" dirty="0"/>
              <a:t>Thực hiện gửi </a:t>
            </a:r>
            <a:r>
              <a:rPr lang="vi-VN" dirty="0" err="1"/>
              <a:t>email</a:t>
            </a:r>
            <a:r>
              <a:rPr lang="vi-VN" dirty="0"/>
              <a:t> thông báo.</a:t>
            </a:r>
          </a:p>
          <a:p>
            <a:pPr marL="0" lvl="0" indent="0" algn="ctr" rtl="0">
              <a:spcBef>
                <a:spcPts val="0"/>
              </a:spcBef>
              <a:spcAft>
                <a:spcPts val="1600"/>
              </a:spcAft>
              <a:buNone/>
            </a:pPr>
            <a:endParaRPr dirty="0"/>
          </a:p>
        </p:txBody>
      </p:sp>
      <p:pic>
        <p:nvPicPr>
          <p:cNvPr id="585" name="Google Shape;585;p41"/>
          <p:cNvPicPr preferRelativeResize="0"/>
          <p:nvPr/>
        </p:nvPicPr>
        <p:blipFill rotWithShape="1">
          <a:blip r:embed="rId3">
            <a:alphaModFix/>
          </a:blip>
          <a:srcRect l="51441" t="67649" r="31153" b="12845"/>
          <a:stretch/>
        </p:blipFill>
        <p:spPr>
          <a:xfrm flipH="1">
            <a:off x="2347497" y="4316385"/>
            <a:ext cx="1740324" cy="1358875"/>
          </a:xfrm>
          <a:prstGeom prst="rect">
            <a:avLst/>
          </a:prstGeom>
          <a:noFill/>
          <a:ln>
            <a:noFill/>
          </a:ln>
        </p:spPr>
      </p:pic>
      <p:pic>
        <p:nvPicPr>
          <p:cNvPr id="586" name="Google Shape;586;p41"/>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587" name="Google Shape;587;p41"/>
          <p:cNvPicPr preferRelativeResize="0"/>
          <p:nvPr/>
        </p:nvPicPr>
        <p:blipFill rotWithShape="1">
          <a:blip r:embed="rId3">
            <a:alphaModFix/>
          </a:blip>
          <a:srcRect l="51441" t="67649" r="31153" b="12845"/>
          <a:stretch/>
        </p:blipFill>
        <p:spPr>
          <a:xfrm rot="10800000">
            <a:off x="7258050" y="0"/>
            <a:ext cx="1740324" cy="1358875"/>
          </a:xfrm>
          <a:prstGeom prst="rect">
            <a:avLst/>
          </a:prstGeom>
          <a:noFill/>
          <a:ln>
            <a:noFill/>
          </a:ln>
        </p:spPr>
      </p:pic>
      <p:sp>
        <p:nvSpPr>
          <p:cNvPr id="3" name="Google Shape;584;p41">
            <a:extLst>
              <a:ext uri="{FF2B5EF4-FFF2-40B4-BE49-F238E27FC236}">
                <a16:creationId xmlns:a16="http://schemas.microsoft.com/office/drawing/2014/main" id="{57868B7C-DC57-D748-11E7-36C2A87469D1}"/>
              </a:ext>
            </a:extLst>
          </p:cNvPr>
          <p:cNvSpPr txBox="1">
            <a:spLocks/>
          </p:cNvSpPr>
          <p:nvPr/>
        </p:nvSpPr>
        <p:spPr>
          <a:xfrm>
            <a:off x="4442699" y="2508915"/>
            <a:ext cx="4061130" cy="168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spcAft>
                <a:spcPts val="1600"/>
              </a:spcAft>
            </a:pPr>
            <a:r>
              <a:rPr lang="vi-VN" sz="2000" b="1" dirty="0" err="1"/>
              <a:t>Fontend</a:t>
            </a:r>
            <a:endParaRPr lang="vi-VN" sz="2000" b="1" dirty="0"/>
          </a:p>
          <a:p>
            <a:pPr marL="285750" indent="-285750" algn="l">
              <a:spcAft>
                <a:spcPts val="1600"/>
              </a:spcAft>
              <a:buFont typeface="Arial" panose="020B0604020202020204" pitchFamily="34" charset="0"/>
              <a:buChar char="•"/>
            </a:pPr>
            <a:r>
              <a:rPr lang="vi-VN" dirty="0"/>
              <a:t>Trang </a:t>
            </a:r>
            <a:r>
              <a:rPr lang="vi-VN" dirty="0" err="1"/>
              <a:t>Home</a:t>
            </a:r>
            <a:r>
              <a:rPr lang="vi-VN" dirty="0"/>
              <a:t> </a:t>
            </a:r>
            <a:r>
              <a:rPr lang="vi-VN" dirty="0" err="1"/>
              <a:t>tab</a:t>
            </a:r>
            <a:r>
              <a:rPr lang="vi-VN" dirty="0"/>
              <a:t> lịch</a:t>
            </a:r>
          </a:p>
          <a:p>
            <a:pPr marL="285750" indent="-285750" algn="l">
              <a:spcAft>
                <a:spcPts val="1600"/>
              </a:spcAft>
              <a:buFont typeface="Arial" panose="020B0604020202020204" pitchFamily="34" charset="0"/>
              <a:buChar char="•"/>
            </a:pPr>
            <a:r>
              <a:rPr lang="vi-VN" dirty="0"/>
              <a:t>Trang </a:t>
            </a:r>
            <a:r>
              <a:rPr lang="vi-VN" dirty="0" err="1"/>
              <a:t>Dashboard</a:t>
            </a:r>
            <a:r>
              <a:rPr lang="vi-VN" dirty="0"/>
              <a:t> tổng hợp thông tin</a:t>
            </a:r>
          </a:p>
          <a:p>
            <a:pPr marL="285750" indent="-285750" algn="l">
              <a:spcAft>
                <a:spcPts val="1600"/>
              </a:spcAft>
              <a:buFont typeface="Arial" panose="020B0604020202020204" pitchFamily="34" charset="0"/>
              <a:buChar char="•"/>
            </a:pPr>
            <a:r>
              <a:rPr lang="vi-VN" dirty="0"/>
              <a:t>Trang quản lý sự kiện</a:t>
            </a:r>
          </a:p>
          <a:p>
            <a:pPr marL="285750" indent="-285750" algn="l">
              <a:spcAft>
                <a:spcPts val="1600"/>
              </a:spcAft>
              <a:buFont typeface="Arial" panose="020B0604020202020204" pitchFamily="34" charset="0"/>
              <a:buChar char="•"/>
            </a:pPr>
            <a:r>
              <a:rPr lang="vi-VN" dirty="0"/>
              <a:t>Trang thông tin người dùng </a:t>
            </a:r>
            <a:r>
              <a:rPr lang="vi-VN" dirty="0" err="1"/>
              <a:t>tab</a:t>
            </a:r>
            <a:r>
              <a:rPr lang="vi-VN" dirty="0"/>
              <a:t> lịch sử.</a:t>
            </a:r>
          </a:p>
          <a:p>
            <a:pPr marL="0" indent="0">
              <a:spcAft>
                <a:spcPts val="1600"/>
              </a:spcAft>
            </a:pPr>
            <a:endParaRPr lang="vi-V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590699" y="95603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2"/>
                </a:solidFill>
              </a:rPr>
              <a:t>Công việc</a:t>
            </a:r>
            <a:r>
              <a:rPr lang="en" dirty="0"/>
              <a:t> </a:t>
            </a:r>
            <a:r>
              <a:rPr lang="vi-VN" dirty="0"/>
              <a:t>của Tuấn</a:t>
            </a:r>
            <a:endParaRPr dirty="0"/>
          </a:p>
        </p:txBody>
      </p:sp>
      <p:sp>
        <p:nvSpPr>
          <p:cNvPr id="584" name="Google Shape;584;p41"/>
          <p:cNvSpPr txBox="1">
            <a:spLocks noGrp="1"/>
          </p:cNvSpPr>
          <p:nvPr>
            <p:ph type="subTitle" idx="1"/>
          </p:nvPr>
        </p:nvSpPr>
        <p:spPr>
          <a:xfrm>
            <a:off x="510870" y="2508915"/>
            <a:ext cx="4061130" cy="1681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vi-VN" sz="2000" b="1" dirty="0" err="1"/>
              <a:t>Backend</a:t>
            </a:r>
            <a:endParaRPr lang="vi-VN" sz="2000" b="1" dirty="0"/>
          </a:p>
          <a:p>
            <a:pPr marL="285750" lvl="0" indent="-285750" algn="l" rtl="0">
              <a:spcBef>
                <a:spcPts val="0"/>
              </a:spcBef>
              <a:spcAft>
                <a:spcPts val="1600"/>
              </a:spcAft>
              <a:buFont typeface="Arial" panose="020B0604020202020204" pitchFamily="34" charset="0"/>
              <a:buChar char="•"/>
            </a:pPr>
            <a:r>
              <a:rPr lang="vi-VN" dirty="0" err="1"/>
              <a:t>Code</a:t>
            </a:r>
            <a:r>
              <a:rPr lang="vi-VN" dirty="0"/>
              <a:t> đăng nhập bằng </a:t>
            </a:r>
            <a:r>
              <a:rPr lang="vi-VN" dirty="0" err="1"/>
              <a:t>google</a:t>
            </a:r>
            <a:r>
              <a:rPr lang="vi-VN" dirty="0"/>
              <a:t>.</a:t>
            </a:r>
          </a:p>
          <a:p>
            <a:pPr marL="285750" indent="-285750" algn="l">
              <a:spcAft>
                <a:spcPts val="1600"/>
              </a:spcAft>
              <a:buFont typeface="Arial" panose="020B0604020202020204" pitchFamily="34" charset="0"/>
              <a:buChar char="•"/>
            </a:pPr>
            <a:r>
              <a:rPr lang="vi-VN" dirty="0"/>
              <a:t>Thực hiện xử lý </a:t>
            </a:r>
            <a:r>
              <a:rPr lang="vi-VN" dirty="0" err="1"/>
              <a:t>import</a:t>
            </a:r>
            <a:r>
              <a:rPr lang="vi-VN" dirty="0"/>
              <a:t>, </a:t>
            </a:r>
            <a:r>
              <a:rPr lang="vi-VN" dirty="0" err="1"/>
              <a:t>export</a:t>
            </a:r>
            <a:r>
              <a:rPr lang="vi-VN" dirty="0"/>
              <a:t> </a:t>
            </a:r>
            <a:r>
              <a:rPr lang="vi-VN" dirty="0" err="1"/>
              <a:t>file</a:t>
            </a:r>
            <a:r>
              <a:rPr lang="vi-VN" dirty="0"/>
              <a:t> </a:t>
            </a:r>
            <a:r>
              <a:rPr lang="vi-VN" dirty="0" err="1"/>
              <a:t>excel</a:t>
            </a:r>
            <a:r>
              <a:rPr lang="vi-VN" dirty="0"/>
              <a:t> sinh viên đăng ký và tham gia.</a:t>
            </a:r>
          </a:p>
          <a:p>
            <a:pPr marL="285750" lvl="0" indent="-285750" algn="l" rtl="0">
              <a:spcBef>
                <a:spcPts val="0"/>
              </a:spcBef>
              <a:spcAft>
                <a:spcPts val="1600"/>
              </a:spcAft>
              <a:buFont typeface="Arial" panose="020B0604020202020204" pitchFamily="34" charset="0"/>
              <a:buChar char="•"/>
            </a:pPr>
            <a:r>
              <a:rPr lang="vi-VN" dirty="0" err="1"/>
              <a:t>Code</a:t>
            </a:r>
            <a:r>
              <a:rPr lang="vi-VN" dirty="0"/>
              <a:t> xử lý người dùng (</a:t>
            </a:r>
            <a:r>
              <a:rPr lang="vi-VN" dirty="0" err="1"/>
              <a:t>User</a:t>
            </a:r>
            <a:r>
              <a:rPr lang="vi-VN" dirty="0"/>
              <a:t>).</a:t>
            </a:r>
          </a:p>
          <a:p>
            <a:pPr marL="285750" lvl="0" indent="-285750" algn="l" rtl="0">
              <a:spcBef>
                <a:spcPts val="0"/>
              </a:spcBef>
              <a:spcAft>
                <a:spcPts val="1600"/>
              </a:spcAft>
              <a:buFont typeface="Arial" panose="020B0604020202020204" pitchFamily="34" charset="0"/>
              <a:buChar char="•"/>
            </a:pPr>
            <a:r>
              <a:rPr lang="vi-VN" dirty="0" err="1"/>
              <a:t>Test</a:t>
            </a:r>
            <a:r>
              <a:rPr lang="vi-VN" dirty="0"/>
              <a:t> hoạt đông của dự án.</a:t>
            </a:r>
          </a:p>
          <a:p>
            <a:pPr marL="0" lvl="0" indent="0" algn="ctr" rtl="0">
              <a:spcBef>
                <a:spcPts val="0"/>
              </a:spcBef>
              <a:spcAft>
                <a:spcPts val="1600"/>
              </a:spcAft>
              <a:buNone/>
            </a:pPr>
            <a:endParaRPr dirty="0"/>
          </a:p>
        </p:txBody>
      </p:sp>
      <p:pic>
        <p:nvPicPr>
          <p:cNvPr id="585" name="Google Shape;585;p41"/>
          <p:cNvPicPr preferRelativeResize="0"/>
          <p:nvPr/>
        </p:nvPicPr>
        <p:blipFill rotWithShape="1">
          <a:blip r:embed="rId3">
            <a:alphaModFix/>
          </a:blip>
          <a:srcRect l="51441" t="67649" r="31153" b="12845"/>
          <a:stretch/>
        </p:blipFill>
        <p:spPr>
          <a:xfrm flipH="1">
            <a:off x="2347497" y="4316385"/>
            <a:ext cx="1740324" cy="1358875"/>
          </a:xfrm>
          <a:prstGeom prst="rect">
            <a:avLst/>
          </a:prstGeom>
          <a:noFill/>
          <a:ln>
            <a:noFill/>
          </a:ln>
        </p:spPr>
      </p:pic>
      <p:pic>
        <p:nvPicPr>
          <p:cNvPr id="586" name="Google Shape;586;p41"/>
          <p:cNvPicPr preferRelativeResize="0"/>
          <p:nvPr/>
        </p:nvPicPr>
        <p:blipFill rotWithShape="1">
          <a:blip r:embed="rId3">
            <a:alphaModFix/>
          </a:blip>
          <a:srcRect l="79634" t="23164" r="8550" b="47919"/>
          <a:stretch/>
        </p:blipFill>
        <p:spPr>
          <a:xfrm flipH="1">
            <a:off x="0" y="685400"/>
            <a:ext cx="1181399" cy="2014499"/>
          </a:xfrm>
          <a:prstGeom prst="rect">
            <a:avLst/>
          </a:prstGeom>
          <a:noFill/>
          <a:ln>
            <a:noFill/>
          </a:ln>
        </p:spPr>
      </p:pic>
      <p:pic>
        <p:nvPicPr>
          <p:cNvPr id="587" name="Google Shape;587;p41"/>
          <p:cNvPicPr preferRelativeResize="0"/>
          <p:nvPr/>
        </p:nvPicPr>
        <p:blipFill rotWithShape="1">
          <a:blip r:embed="rId3">
            <a:alphaModFix/>
          </a:blip>
          <a:srcRect l="51441" t="67649" r="31153" b="12845"/>
          <a:stretch/>
        </p:blipFill>
        <p:spPr>
          <a:xfrm rot="10800000">
            <a:off x="7258050" y="0"/>
            <a:ext cx="1740324" cy="1358875"/>
          </a:xfrm>
          <a:prstGeom prst="rect">
            <a:avLst/>
          </a:prstGeom>
          <a:noFill/>
          <a:ln>
            <a:noFill/>
          </a:ln>
        </p:spPr>
      </p:pic>
      <p:sp>
        <p:nvSpPr>
          <p:cNvPr id="3" name="Google Shape;584;p41">
            <a:extLst>
              <a:ext uri="{FF2B5EF4-FFF2-40B4-BE49-F238E27FC236}">
                <a16:creationId xmlns:a16="http://schemas.microsoft.com/office/drawing/2014/main" id="{57868B7C-DC57-D748-11E7-36C2A87469D1}"/>
              </a:ext>
            </a:extLst>
          </p:cNvPr>
          <p:cNvSpPr txBox="1">
            <a:spLocks/>
          </p:cNvSpPr>
          <p:nvPr/>
        </p:nvSpPr>
        <p:spPr>
          <a:xfrm>
            <a:off x="4391899" y="2571750"/>
            <a:ext cx="4061130" cy="168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spcAft>
                <a:spcPts val="1600"/>
              </a:spcAft>
            </a:pPr>
            <a:r>
              <a:rPr lang="vi-VN" sz="2000" b="1" dirty="0" err="1"/>
              <a:t>Fontend</a:t>
            </a:r>
            <a:endParaRPr lang="vi-VN" sz="2000" b="1" dirty="0"/>
          </a:p>
          <a:p>
            <a:pPr marL="285750" indent="-285750" algn="l">
              <a:spcAft>
                <a:spcPts val="1600"/>
              </a:spcAft>
              <a:buFont typeface="Arial" panose="020B0604020202020204" pitchFamily="34" charset="0"/>
              <a:buChar char="•"/>
            </a:pPr>
            <a:r>
              <a:rPr lang="vi-VN" dirty="0"/>
              <a:t>Trang </a:t>
            </a:r>
            <a:r>
              <a:rPr lang="vi-VN" dirty="0" err="1"/>
              <a:t>Login</a:t>
            </a:r>
            <a:r>
              <a:rPr lang="vi-VN" dirty="0"/>
              <a:t> bằng </a:t>
            </a:r>
            <a:r>
              <a:rPr lang="vi-VN" dirty="0" err="1"/>
              <a:t>google</a:t>
            </a:r>
            <a:r>
              <a:rPr lang="vi-VN" dirty="0"/>
              <a:t>.</a:t>
            </a:r>
          </a:p>
          <a:p>
            <a:pPr marL="285750" indent="-285750" algn="l">
              <a:spcAft>
                <a:spcPts val="1600"/>
              </a:spcAft>
              <a:buFont typeface="Arial" panose="020B0604020202020204" pitchFamily="34" charset="0"/>
              <a:buChar char="•"/>
            </a:pPr>
            <a:r>
              <a:rPr lang="vi-VN" dirty="0"/>
              <a:t>Trang </a:t>
            </a:r>
            <a:r>
              <a:rPr lang="vi-VN" dirty="0" err="1"/>
              <a:t>Home</a:t>
            </a:r>
            <a:r>
              <a:rPr lang="vi-VN" dirty="0"/>
              <a:t> </a:t>
            </a:r>
            <a:r>
              <a:rPr lang="vi-VN" dirty="0" err="1"/>
              <a:t>Tab</a:t>
            </a:r>
            <a:r>
              <a:rPr lang="vi-VN" dirty="0"/>
              <a:t> quá trình công việc.</a:t>
            </a:r>
          </a:p>
          <a:p>
            <a:pPr marL="285750" indent="-285750" algn="l">
              <a:spcAft>
                <a:spcPts val="1600"/>
              </a:spcAft>
              <a:buFont typeface="Arial" panose="020B0604020202020204" pitchFamily="34" charset="0"/>
              <a:buChar char="•"/>
            </a:pPr>
            <a:r>
              <a:rPr lang="vi-VN" dirty="0"/>
              <a:t>Trang quản lý người dùng.</a:t>
            </a:r>
          </a:p>
          <a:p>
            <a:pPr marL="285750" indent="-285750" algn="l">
              <a:spcAft>
                <a:spcPts val="1600"/>
              </a:spcAft>
              <a:buFont typeface="Arial" panose="020B0604020202020204" pitchFamily="34" charset="0"/>
              <a:buChar char="•"/>
            </a:pPr>
            <a:r>
              <a:rPr lang="vi-VN" dirty="0"/>
              <a:t>Trang quản lý sự kiện.</a:t>
            </a:r>
          </a:p>
          <a:p>
            <a:pPr marL="285750" indent="-285750" algn="l">
              <a:spcAft>
                <a:spcPts val="1600"/>
              </a:spcAft>
              <a:buFont typeface="Arial" panose="020B0604020202020204" pitchFamily="34" charset="0"/>
              <a:buChar char="•"/>
            </a:pPr>
            <a:r>
              <a:rPr lang="vi-VN" dirty="0"/>
              <a:t>Thông tin người dùng  </a:t>
            </a:r>
            <a:r>
              <a:rPr lang="vi-VN" dirty="0" err="1"/>
              <a:t>Tab</a:t>
            </a:r>
            <a:r>
              <a:rPr lang="vi-VN" dirty="0"/>
              <a:t> hồ sơ</a:t>
            </a:r>
          </a:p>
          <a:p>
            <a:pPr marL="0" indent="0">
              <a:spcAft>
                <a:spcPts val="1600"/>
              </a:spcAft>
            </a:pPr>
            <a:endParaRPr lang="vi-VN" dirty="0"/>
          </a:p>
        </p:txBody>
      </p:sp>
    </p:spTree>
    <p:extLst>
      <p:ext uri="{BB962C8B-B14F-4D97-AF65-F5344CB8AC3E}">
        <p14:creationId xmlns:p14="http://schemas.microsoft.com/office/powerpoint/2010/main" val="15548330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80" name="Google Shape;680;p48"/>
          <p:cNvSpPr txBox="1">
            <a:spLocks noGrp="1"/>
          </p:cNvSpPr>
          <p:nvPr>
            <p:ph type="title"/>
          </p:nvPr>
        </p:nvSpPr>
        <p:spPr>
          <a:xfrm>
            <a:off x="3246200" y="1941250"/>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Mô Hình ERD</a:t>
            </a:r>
            <a:endParaRPr dirty="0"/>
          </a:p>
        </p:txBody>
      </p:sp>
      <p:sp>
        <p:nvSpPr>
          <p:cNvPr id="681" name="Google Shape;681;p48"/>
          <p:cNvSpPr txBox="1">
            <a:spLocks noGrp="1"/>
          </p:cNvSpPr>
          <p:nvPr>
            <p:ph type="title" idx="2"/>
          </p:nvPr>
        </p:nvSpPr>
        <p:spPr>
          <a:xfrm>
            <a:off x="4883150" y="1175650"/>
            <a:ext cx="226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683" name="Google Shape;683;p48"/>
          <p:cNvPicPr preferRelativeResize="0"/>
          <p:nvPr/>
        </p:nvPicPr>
        <p:blipFill rotWithShape="1">
          <a:blip r:embed="rId3">
            <a:alphaModFix/>
          </a:blip>
          <a:srcRect l="4173" t="13326" r="65426" b="58272"/>
          <a:stretch/>
        </p:blipFill>
        <p:spPr>
          <a:xfrm rot="10800000" flipH="1">
            <a:off x="523873" y="2273513"/>
            <a:ext cx="3917599" cy="2550274"/>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8" name="Google Shape;638;p44"/>
          <p:cNvSpPr txBox="1">
            <a:spLocks noGrp="1"/>
          </p:cNvSpPr>
          <p:nvPr>
            <p:ph type="title"/>
          </p:nvPr>
        </p:nvSpPr>
        <p:spPr>
          <a:xfrm>
            <a:off x="2144763" y="339189"/>
            <a:ext cx="4800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solidFill>
                  <a:schemeClr val="lt2"/>
                </a:solidFill>
              </a:rPr>
              <a:t>Mô hình quan hệ</a:t>
            </a:r>
            <a:r>
              <a:rPr lang="en" sz="2500" dirty="0"/>
              <a:t> </a:t>
            </a:r>
            <a:r>
              <a:rPr lang="vi-VN" sz="2500" dirty="0" err="1"/>
              <a:t>Student</a:t>
            </a:r>
            <a:endParaRPr sz="2500" dirty="0"/>
          </a:p>
        </p:txBody>
      </p:sp>
      <p:pic>
        <p:nvPicPr>
          <p:cNvPr id="640" name="Google Shape;640;p44"/>
          <p:cNvPicPr preferRelativeResize="0"/>
          <p:nvPr/>
        </p:nvPicPr>
        <p:blipFill rotWithShape="1">
          <a:blip r:embed="rId3">
            <a:alphaModFix/>
          </a:blip>
          <a:srcRect l="51441" t="67649" r="31153" b="12845"/>
          <a:stretch/>
        </p:blipFill>
        <p:spPr>
          <a:xfrm rot="10800000">
            <a:off x="7181931" y="-53899"/>
            <a:ext cx="1740324" cy="1358875"/>
          </a:xfrm>
          <a:prstGeom prst="rect">
            <a:avLst/>
          </a:prstGeom>
          <a:noFill/>
          <a:ln>
            <a:noFill/>
          </a:ln>
        </p:spPr>
      </p:pic>
      <p:pic>
        <p:nvPicPr>
          <p:cNvPr id="641" name="Google Shape;641;p44"/>
          <p:cNvPicPr preferRelativeResize="0"/>
          <p:nvPr/>
        </p:nvPicPr>
        <p:blipFill rotWithShape="1">
          <a:blip r:embed="rId3">
            <a:alphaModFix/>
          </a:blip>
          <a:srcRect l="51441" t="67649" r="31153" b="12845"/>
          <a:stretch/>
        </p:blipFill>
        <p:spPr>
          <a:xfrm rot="10800000" flipH="1">
            <a:off x="160651" y="36639"/>
            <a:ext cx="1508424" cy="1177799"/>
          </a:xfrm>
          <a:prstGeom prst="rect">
            <a:avLst/>
          </a:prstGeom>
          <a:noFill/>
          <a:ln>
            <a:noFill/>
          </a:ln>
        </p:spPr>
      </p:pic>
      <p:pic>
        <p:nvPicPr>
          <p:cNvPr id="7" name="Picture 6">
            <a:extLst>
              <a:ext uri="{FF2B5EF4-FFF2-40B4-BE49-F238E27FC236}">
                <a16:creationId xmlns:a16="http://schemas.microsoft.com/office/drawing/2014/main" id="{66432F58-3DCA-AB04-6EB8-8397F030E4D1}"/>
              </a:ext>
            </a:extLst>
          </p:cNvPr>
          <p:cNvPicPr>
            <a:picLocks noChangeAspect="1"/>
          </p:cNvPicPr>
          <p:nvPr/>
        </p:nvPicPr>
        <p:blipFill>
          <a:blip r:embed="rId4"/>
          <a:stretch>
            <a:fillRect/>
          </a:stretch>
        </p:blipFill>
        <p:spPr>
          <a:xfrm>
            <a:off x="1782127" y="836428"/>
            <a:ext cx="5579745" cy="3967883"/>
          </a:xfrm>
          <a:prstGeom prst="rect">
            <a:avLst/>
          </a:prstGeom>
        </p:spPr>
      </p:pic>
      <p:sp>
        <p:nvSpPr>
          <p:cNvPr id="8" name="Google Shape;638;p44">
            <a:extLst>
              <a:ext uri="{FF2B5EF4-FFF2-40B4-BE49-F238E27FC236}">
                <a16:creationId xmlns:a16="http://schemas.microsoft.com/office/drawing/2014/main" id="{50BAFACC-46AA-76A6-DFC4-C1466F270EBD}"/>
              </a:ext>
            </a:extLst>
          </p:cNvPr>
          <p:cNvSpPr txBox="1">
            <a:spLocks/>
          </p:cNvSpPr>
          <p:nvPr/>
        </p:nvSpPr>
        <p:spPr>
          <a:xfrm>
            <a:off x="2171837" y="339188"/>
            <a:ext cx="4800323" cy="572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Poppins"/>
              <a:buNone/>
              <a:defRPr sz="35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vi-VN" sz="2500" dirty="0">
                <a:solidFill>
                  <a:schemeClr val="lt2"/>
                </a:solidFill>
              </a:rPr>
              <a:t>Mô hình quan hệ</a:t>
            </a:r>
            <a:r>
              <a:rPr lang="vi-VN" sz="2500" dirty="0"/>
              <a:t> </a:t>
            </a:r>
            <a:r>
              <a:rPr lang="vi-VN" sz="2500" dirty="0" err="1"/>
              <a:t>Teacher</a:t>
            </a:r>
            <a:endParaRPr lang="vi-VN" sz="2500" dirty="0"/>
          </a:p>
        </p:txBody>
      </p:sp>
      <p:pic>
        <p:nvPicPr>
          <p:cNvPr id="9" name="Picture 8">
            <a:extLst>
              <a:ext uri="{FF2B5EF4-FFF2-40B4-BE49-F238E27FC236}">
                <a16:creationId xmlns:a16="http://schemas.microsoft.com/office/drawing/2014/main" id="{45E6AD1E-47D9-EF07-F515-2690A3BB88ED}"/>
              </a:ext>
            </a:extLst>
          </p:cNvPr>
          <p:cNvPicPr>
            <a:picLocks noChangeAspect="1"/>
          </p:cNvPicPr>
          <p:nvPr/>
        </p:nvPicPr>
        <p:blipFill>
          <a:blip r:embed="rId5"/>
          <a:stretch>
            <a:fillRect/>
          </a:stretch>
        </p:blipFill>
        <p:spPr>
          <a:xfrm>
            <a:off x="1782127" y="848282"/>
            <a:ext cx="5579745" cy="3967883"/>
          </a:xfrm>
          <a:prstGeom prst="rect">
            <a:avLst/>
          </a:prstGeom>
        </p:spPr>
      </p:pic>
      <p:sp>
        <p:nvSpPr>
          <p:cNvPr id="10" name="Google Shape;638;p44">
            <a:extLst>
              <a:ext uri="{FF2B5EF4-FFF2-40B4-BE49-F238E27FC236}">
                <a16:creationId xmlns:a16="http://schemas.microsoft.com/office/drawing/2014/main" id="{34BB6097-1EF8-511C-681C-2A2AA2E744C5}"/>
              </a:ext>
            </a:extLst>
          </p:cNvPr>
          <p:cNvSpPr txBox="1">
            <a:spLocks/>
          </p:cNvSpPr>
          <p:nvPr/>
        </p:nvSpPr>
        <p:spPr>
          <a:xfrm>
            <a:off x="2081868" y="335597"/>
            <a:ext cx="4800323" cy="572700"/>
          </a:xfrm>
          <a:prstGeom prst="rect">
            <a:avLst/>
          </a:prstGeom>
          <a:noFill/>
          <a:ln>
            <a:noFill/>
          </a:ln>
          <a:effectLst>
            <a:outerShdw blurRad="314325" dist="28575" dir="3900000" algn="bl" rotWithShape="0">
              <a:schemeClr val="l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Poppins"/>
              <a:buNone/>
              <a:defRPr sz="35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vi-VN" sz="2500" dirty="0">
                <a:solidFill>
                  <a:schemeClr val="lt2"/>
                </a:solidFill>
              </a:rPr>
              <a:t>Mô hình quan hệ</a:t>
            </a:r>
            <a:r>
              <a:rPr lang="vi-VN" sz="2500" dirty="0"/>
              <a:t> </a:t>
            </a:r>
            <a:r>
              <a:rPr lang="vi-VN" sz="2500" dirty="0" err="1"/>
              <a:t>Admin</a:t>
            </a:r>
            <a:endParaRPr lang="vi-VN" sz="2500" dirty="0"/>
          </a:p>
        </p:txBody>
      </p:sp>
      <p:pic>
        <p:nvPicPr>
          <p:cNvPr id="12" name="Picture 11">
            <a:extLst>
              <a:ext uri="{FF2B5EF4-FFF2-40B4-BE49-F238E27FC236}">
                <a16:creationId xmlns:a16="http://schemas.microsoft.com/office/drawing/2014/main" id="{ACCD1CA8-1062-39D1-63EC-C3BADAA32DEB}"/>
              </a:ext>
            </a:extLst>
          </p:cNvPr>
          <p:cNvPicPr>
            <a:picLocks noChangeAspect="1"/>
          </p:cNvPicPr>
          <p:nvPr/>
        </p:nvPicPr>
        <p:blipFill>
          <a:blip r:embed="rId6"/>
          <a:stretch>
            <a:fillRect/>
          </a:stretch>
        </p:blipFill>
        <p:spPr>
          <a:xfrm>
            <a:off x="1782127" y="836428"/>
            <a:ext cx="5579745" cy="3971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38"/>
                                        </p:tgtEl>
                                        <p:attrNameLst>
                                          <p:attrName>style.visibility</p:attrName>
                                        </p:attrNameLst>
                                      </p:cBhvr>
                                      <p:to>
                                        <p:strVal val="visible"/>
                                      </p:to>
                                    </p:set>
                                    <p:anim calcmode="lin" valueType="num">
                                      <p:cBhvr additive="base">
                                        <p:cTn id="7" dur="500" fill="hold"/>
                                        <p:tgtEl>
                                          <p:spTgt spid="638"/>
                                        </p:tgtEl>
                                        <p:attrNameLst>
                                          <p:attrName>ppt_x</p:attrName>
                                        </p:attrNameLst>
                                      </p:cBhvr>
                                      <p:tavLst>
                                        <p:tav tm="0">
                                          <p:val>
                                            <p:strVal val="#ppt_x"/>
                                          </p:val>
                                        </p:tav>
                                        <p:tav tm="100000">
                                          <p:val>
                                            <p:strVal val="#ppt_x"/>
                                          </p:val>
                                        </p:tav>
                                      </p:tavLst>
                                    </p:anim>
                                    <p:anim calcmode="lin" valueType="num">
                                      <p:cBhvr additive="base">
                                        <p:cTn id="8" dur="500" fill="hold"/>
                                        <p:tgtEl>
                                          <p:spTgt spid="6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638"/>
                                        </p:tgtEl>
                                        <p:attrNameLst>
                                          <p:attrName>ppt_x</p:attrName>
                                        </p:attrNameLst>
                                      </p:cBhvr>
                                      <p:tavLst>
                                        <p:tav tm="0">
                                          <p:val>
                                            <p:strVal val="ppt_x"/>
                                          </p:val>
                                        </p:tav>
                                        <p:tav tm="100000">
                                          <p:val>
                                            <p:strVal val="ppt_x"/>
                                          </p:val>
                                        </p:tav>
                                      </p:tavLst>
                                    </p:anim>
                                    <p:anim calcmode="lin" valueType="num">
                                      <p:cBhvr additive="base">
                                        <p:cTn id="19" dur="500"/>
                                        <p:tgtEl>
                                          <p:spTgt spid="638"/>
                                        </p:tgtEl>
                                        <p:attrNameLst>
                                          <p:attrName>ppt_y</p:attrName>
                                        </p:attrNameLst>
                                      </p:cBhvr>
                                      <p:tavLst>
                                        <p:tav tm="0">
                                          <p:val>
                                            <p:strVal val="ppt_y"/>
                                          </p:val>
                                        </p:tav>
                                        <p:tav tm="100000">
                                          <p:val>
                                            <p:strVal val="1+ppt_h/2"/>
                                          </p:val>
                                        </p:tav>
                                      </p:tavLst>
                                    </p:anim>
                                    <p:set>
                                      <p:cBhvr>
                                        <p:cTn id="20" dur="1" fill="hold">
                                          <p:stCondLst>
                                            <p:cond delay="499"/>
                                          </p:stCondLst>
                                        </p:cTn>
                                        <p:tgtEl>
                                          <p:spTgt spid="638"/>
                                        </p:tgtEl>
                                        <p:attrNameLst>
                                          <p:attrName>style.visibility</p:attrName>
                                        </p:attrNameLst>
                                      </p:cBhvr>
                                      <p:to>
                                        <p:strVal val="hidden"/>
                                      </p:to>
                                    </p:set>
                                  </p:childTnLst>
                                </p:cTn>
                              </p:par>
                            </p:childTnLst>
                          </p:cTn>
                        </p:par>
                        <p:par>
                          <p:cTn id="21" fill="hold">
                            <p:stCondLst>
                              <p:cond delay="500"/>
                            </p:stCondLst>
                            <p:childTnLst>
                              <p:par>
                                <p:cTn id="22" presetID="42" presetClass="exit" presetSubtype="0" fill="hold" nodeType="after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par>
                          <p:cTn id="40" fill="hold">
                            <p:stCondLst>
                              <p:cond delay="500"/>
                            </p:stCondLst>
                            <p:childTnLst>
                              <p:par>
                                <p:cTn id="41" presetID="10" presetClass="exit" presetSubtype="0" fill="hold" nodeType="after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par>
                          <p:cTn id="48" fill="hold">
                            <p:stCondLst>
                              <p:cond delay="1500"/>
                            </p:stCondLst>
                            <p:childTnLst>
                              <p:par>
                                <p:cTn id="49" presetID="2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 grpId="0"/>
      <p:bldP spid="638" grpId="1"/>
      <p:bldP spid="8" grpId="0"/>
      <p:bldP spid="8" grpId="1"/>
      <p:bldP spid="10" grpId="0"/>
    </p:bldLst>
  </p:timing>
</p:sld>
</file>

<file path=ppt/theme/theme1.xml><?xml version="1.0" encoding="utf-8"?>
<a:theme xmlns:a="http://schemas.openxmlformats.org/drawingml/2006/main" name="Gameplays Streamer Project Proposal by Slidesgo">
  <a:themeElements>
    <a:clrScheme name="Simple Light">
      <a:dk1>
        <a:srgbClr val="2D0045"/>
      </a:dk1>
      <a:lt1>
        <a:srgbClr val="FFFFFF"/>
      </a:lt1>
      <a:dk2>
        <a:srgbClr val="FF07FF"/>
      </a:dk2>
      <a:lt2>
        <a:srgbClr val="09E3E8"/>
      </a:lt2>
      <a:accent1>
        <a:srgbClr val="5648FE"/>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881</Words>
  <Application>Microsoft Office PowerPoint</Application>
  <PresentationFormat>On-screen Show (16:9)</PresentationFormat>
  <Paragraphs>118</Paragraphs>
  <Slides>26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Bebas Neue</vt:lpstr>
      <vt:lpstr>Symbol</vt:lpstr>
      <vt:lpstr>Calibri</vt:lpstr>
      <vt:lpstr>Arial</vt:lpstr>
      <vt:lpstr>Poppins Medium</vt:lpstr>
      <vt:lpstr>Open Sans</vt:lpstr>
      <vt:lpstr>Lato</vt:lpstr>
      <vt:lpstr>Poppins</vt:lpstr>
      <vt:lpstr>Assistant</vt:lpstr>
      <vt:lpstr>Times New Roman</vt:lpstr>
      <vt:lpstr>Roboto</vt:lpstr>
      <vt:lpstr>Wingdings</vt:lpstr>
      <vt:lpstr>Gameplays Streamer Project Proposal by Slidesgo</vt:lpstr>
      <vt:lpstr>Website Quản Lý Các Hoạt Động Trong Năm Của Khoa Công Nghệ Thông Tin </vt:lpstr>
      <vt:lpstr>Mở đầu và Tổng quan đề tài</vt:lpstr>
      <vt:lpstr>Mở đầu và Tổng quan đề tài</vt:lpstr>
      <vt:lpstr>05</vt:lpstr>
      <vt:lpstr>Phân Chia Công Việc</vt:lpstr>
      <vt:lpstr>Công việc của Cường</vt:lpstr>
      <vt:lpstr>Công việc của Tuấn</vt:lpstr>
      <vt:lpstr>Mô Hình ERD</vt:lpstr>
      <vt:lpstr>Mô hình quan hệ Student</vt:lpstr>
      <vt:lpstr>Mô Hình Tham Khảo</vt:lpstr>
      <vt:lpstr>Google Calendar</vt:lpstr>
      <vt:lpstr>Thực Thi DỰ Án</vt:lpstr>
      <vt:lpstr>Trang Login</vt:lpstr>
      <vt:lpstr>Home Calendar</vt:lpstr>
      <vt:lpstr>Home Board</vt:lpstr>
      <vt:lpstr>Trang Dashboard</vt:lpstr>
      <vt:lpstr>Trang Events</vt:lpstr>
      <vt:lpstr>Trang User</vt:lpstr>
      <vt:lpstr>Trang Account</vt:lpstr>
      <vt:lpstr>05 Demo</vt:lpstr>
      <vt:lpstr>06 Ưu nhược điểm</vt:lpstr>
      <vt:lpstr>Định hướng và tổng kết</vt:lpstr>
      <vt:lpstr>Tài Liệu Tham Khảo</vt:lpstr>
      <vt:lpstr>Tài Liệu Tham Khảo</vt:lpstr>
      <vt:lpstr>Our team</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Quản Lý Các Hoạt Động Trong Năm Của Khoa Công Nghệ Thông Tin</dc:title>
  <dc:creator>Windows 10</dc:creator>
  <cp:lastModifiedBy>Trần Phạm Anh Tuấn</cp:lastModifiedBy>
  <cp:revision>10</cp:revision>
  <dcterms:modified xsi:type="dcterms:W3CDTF">2024-03-19T03:25:43Z</dcterms:modified>
</cp:coreProperties>
</file>